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br>
            <a:rPr lang="en-US" sz="1200" dirty="0"/>
          </a:br>
          <a:r>
            <a:rPr lang="en-US" sz="1200" dirty="0"/>
            <a:t>Judge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/>
      <dgm:spPr/>
      <dgm:t>
        <a:bodyPr/>
        <a:lstStyle/>
        <a:p>
          <a:r>
            <a:rPr lang="en-US" dirty="0"/>
            <a:t>Treatment Provider </a:t>
          </a:r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F6A84389-7479-4671-AFAB-22C86A1013C3}">
      <dgm:prSet phldrT="[Text]"/>
      <dgm:spPr/>
      <dgm:t>
        <a:bodyPr/>
        <a:lstStyle/>
        <a:p>
          <a:r>
            <a:rPr lang="en-US" dirty="0"/>
            <a:t>Treatment Provider</a:t>
          </a:r>
        </a:p>
      </dgm:t>
    </dgm:pt>
    <dgm:pt modelId="{5E5B7B96-2CDB-4DBE-BD1E-B6804DEF3F33}" type="parTrans" cxnId="{121FD0C0-474E-4E7F-9072-7C99AEF77048}">
      <dgm:prSet/>
      <dgm:spPr/>
      <dgm:t>
        <a:bodyPr/>
        <a:lstStyle/>
        <a:p>
          <a:endParaRPr lang="en-US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/>
        </a:p>
      </dgm:t>
    </dgm:pt>
    <dgm:pt modelId="{677867AE-D383-4741-A19C-212DA7B39248}">
      <dgm:prSet/>
      <dgm:spPr/>
      <dgm:t>
        <a:bodyPr/>
        <a:lstStyle/>
        <a:p>
          <a:r>
            <a:rPr lang="en-US" dirty="0"/>
            <a:t>Prosecutor 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FF099EF7-321E-45BF-AED6-CB0900C8341A}">
      <dgm:prSet phldrT="[Text]"/>
      <dgm:spPr/>
      <dgm:t>
        <a:bodyPr/>
        <a:lstStyle/>
        <a:p>
          <a:r>
            <a:rPr lang="en-US" dirty="0"/>
            <a:t>Public Defender </a:t>
          </a:r>
        </a:p>
      </dgm:t>
    </dgm:pt>
    <dgm:pt modelId="{77A2F5FD-58D1-4D68-BCF2-D7F56AB792AB}" type="parTrans" cxnId="{98272939-6EB7-44C7-AD4D-4C03F6589210}">
      <dgm:prSet/>
      <dgm:spPr/>
      <dgm:t>
        <a:bodyPr/>
        <a:lstStyle/>
        <a:p>
          <a:endParaRPr lang="en-US"/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/>
        </a:p>
      </dgm:t>
    </dgm:pt>
    <dgm:pt modelId="{BD7BF20F-CF90-4343-9B85-CDA889B3002C}">
      <dgm:prSet phldrT="[Text]"/>
      <dgm:spPr/>
      <dgm:t>
        <a:bodyPr/>
        <a:lstStyle/>
        <a:p>
          <a:r>
            <a:rPr lang="en-US" dirty="0"/>
            <a:t>Case Manager </a:t>
          </a:r>
        </a:p>
      </dgm:t>
    </dgm:pt>
    <dgm:pt modelId="{9C69C267-C2CE-4680-BA9C-7D9CFB04DA07}" type="parTrans" cxnId="{65A88E62-253F-48E4-BD53-994D57C9A934}">
      <dgm:prSet/>
      <dgm:spPr/>
      <dgm:t>
        <a:bodyPr/>
        <a:lstStyle/>
        <a:p>
          <a:endParaRPr lang="en-US"/>
        </a:p>
      </dgm:t>
    </dgm:pt>
    <dgm:pt modelId="{B4A20142-C051-4F96-B98C-A88ED3B173C3}" type="sibTrans" cxnId="{65A88E62-253F-48E4-BD53-994D57C9A934}">
      <dgm:prSet/>
      <dgm:spPr/>
      <dgm:t>
        <a:bodyPr/>
        <a:lstStyle/>
        <a:p>
          <a:endParaRPr lang="en-US"/>
        </a:p>
      </dgm:t>
    </dgm:pt>
    <dgm:pt modelId="{BA884887-DAB9-40EF-B210-013F8580F0AC}">
      <dgm:prSet phldrT="[Text]"/>
      <dgm:spPr/>
      <dgm:t>
        <a:bodyPr/>
        <a:lstStyle/>
        <a:p>
          <a:r>
            <a:rPr lang="en-US" dirty="0"/>
            <a:t>Law Enforcement</a:t>
          </a:r>
        </a:p>
      </dgm:t>
    </dgm:pt>
    <dgm:pt modelId="{441267FB-F671-4CDA-A935-38DB662BEC19}" type="parTrans" cxnId="{D4353F35-47C6-4322-8ACD-FBF21F2E9B79}">
      <dgm:prSet/>
      <dgm:spPr/>
      <dgm:t>
        <a:bodyPr/>
        <a:lstStyle/>
        <a:p>
          <a:endParaRPr lang="en-US"/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/>
        </a:p>
      </dgm:t>
    </dgm:pt>
    <dgm:pt modelId="{A23E3DD3-84C7-4F1A-A7EB-38BFC37D2455}">
      <dgm:prSet phldrT="[Text]"/>
      <dgm:spPr/>
      <dgm:t>
        <a:bodyPr/>
        <a:lstStyle/>
        <a:p>
          <a:r>
            <a:rPr lang="en-US" dirty="0"/>
            <a:t>Probation Officer</a:t>
          </a:r>
        </a:p>
      </dgm:t>
    </dgm:pt>
    <dgm:pt modelId="{6498817C-9826-4FBA-BCEC-41614DC91838}" type="parTrans" cxnId="{CC32D3BE-D3B3-4320-A280-FE481D4240AD}">
      <dgm:prSet/>
      <dgm:spPr/>
      <dgm:t>
        <a:bodyPr/>
        <a:lstStyle/>
        <a:p>
          <a:endParaRPr lang="en-US"/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/>
        </a:p>
      </dgm:t>
    </dgm:pt>
    <dgm:pt modelId="{44EE301A-5342-44B9-A4F6-A9AE3E1D95DE}" type="asst">
      <dgm:prSet/>
      <dgm:spPr/>
      <dgm:t>
        <a:bodyPr/>
        <a:lstStyle/>
        <a:p>
          <a:br>
            <a:rPr lang="en-US" dirty="0"/>
          </a:br>
          <a:r>
            <a:rPr lang="en-US" dirty="0"/>
            <a:t>Coordinator/Director</a:t>
          </a:r>
        </a:p>
      </dgm:t>
    </dgm:pt>
    <dgm:pt modelId="{03338164-2987-4361-9BEB-F663027DF0F6}" type="parTrans" cxnId="{10B868B8-BB23-434A-BCE6-1D9BDE23071F}">
      <dgm:prSet/>
      <dgm:spPr/>
      <dgm:t>
        <a:bodyPr/>
        <a:lstStyle/>
        <a:p>
          <a:endParaRPr lang="en-US"/>
        </a:p>
      </dgm:t>
    </dgm:pt>
    <dgm:pt modelId="{6737E240-E922-4F9B-8303-705347FF9340}" type="sibTrans" cxnId="{10B868B8-BB23-434A-BCE6-1D9BDE23071F}">
      <dgm:prSet/>
      <dgm:spPr/>
      <dgm:t>
        <a:bodyPr/>
        <a:lstStyle/>
        <a:p>
          <a:endParaRPr lang="en-US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1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8"/>
      <dgm:spPr/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7">
        <dgm:presLayoutVars>
          <dgm:chPref val="3"/>
        </dgm:presLayoutVars>
      </dgm:prSet>
      <dgm:spPr/>
    </dgm:pt>
    <dgm:pt modelId="{F49C7E02-ADF7-47A9-B251-A05DCA6DCBF0}" type="pres">
      <dgm:prSet presAssocID="{0518F379-9B76-4D24-9528-ABF29A5CC0F7}" presName="rootConnector" presStyleLbl="node2" presStyleIdx="0" presStyleCnt="7"/>
      <dgm:spPr/>
    </dgm:pt>
    <dgm:pt modelId="{7292F90E-15B3-447A-9832-737E5FD6DA66}" type="pres">
      <dgm:prSet presAssocID="{0518F379-9B76-4D24-9528-ABF29A5CC0F7}" presName="hierChild4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B7369CB2-4E67-4995-BD0C-79A9C58BF014}" type="pres">
      <dgm:prSet presAssocID="{5E5B7B96-2CDB-4DBE-BD1E-B6804DEF3F33}" presName="Name37" presStyleLbl="parChTrans1D2" presStyleIdx="1" presStyleCnt="8"/>
      <dgm:spPr/>
    </dgm:pt>
    <dgm:pt modelId="{F5BB6180-02A2-462C-9ADA-06EFAABF5E11}" type="pres">
      <dgm:prSet presAssocID="{F6A84389-7479-4671-AFAB-22C86A1013C3}" presName="hierRoot2" presStyleCnt="0">
        <dgm:presLayoutVars>
          <dgm:hierBranch val="init"/>
        </dgm:presLayoutVars>
      </dgm:prSet>
      <dgm:spPr/>
    </dgm:pt>
    <dgm:pt modelId="{DFBD11F2-BAB5-4360-B082-60F8FB58D991}" type="pres">
      <dgm:prSet presAssocID="{F6A84389-7479-4671-AFAB-22C86A1013C3}" presName="rootComposite" presStyleCnt="0"/>
      <dgm:spPr/>
    </dgm:pt>
    <dgm:pt modelId="{230D7DAA-94E0-462D-B5DB-F05944C037A5}" type="pres">
      <dgm:prSet presAssocID="{F6A84389-7479-4671-AFAB-22C86A1013C3}" presName="rootText" presStyleLbl="node2" presStyleIdx="1" presStyleCnt="7">
        <dgm:presLayoutVars>
          <dgm:chPref val="3"/>
        </dgm:presLayoutVars>
      </dgm:prSet>
      <dgm:spPr/>
    </dgm:pt>
    <dgm:pt modelId="{B65A424E-8D02-48E1-A2F1-EDB74AB25626}" type="pres">
      <dgm:prSet presAssocID="{F6A84389-7479-4671-AFAB-22C86A1013C3}" presName="rootConnector" presStyleLbl="node2" presStyleIdx="1" presStyleCnt="7"/>
      <dgm:spPr/>
    </dgm:pt>
    <dgm:pt modelId="{7DD8B4CD-6A0A-4157-8185-D3962604D1B7}" type="pres">
      <dgm:prSet presAssocID="{F6A84389-7479-4671-AFAB-22C86A1013C3}" presName="hierChild4" presStyleCnt="0"/>
      <dgm:spPr/>
    </dgm:pt>
    <dgm:pt modelId="{1F2B51D0-8DFD-4287-88F5-2F6C067CC45A}" type="pres">
      <dgm:prSet presAssocID="{F6A84389-7479-4671-AFAB-22C86A1013C3}" presName="hierChild5" presStyleCnt="0"/>
      <dgm:spPr/>
    </dgm:pt>
    <dgm:pt modelId="{A6C9D3D6-9DCC-442E-B9AB-B5EA30D6E5EB}" type="pres">
      <dgm:prSet presAssocID="{8BE15F60-AC23-42C2-B1B2-C05367E5646B}" presName="Name37" presStyleLbl="parChTrans1D2" presStyleIdx="2" presStyleCnt="8"/>
      <dgm:spPr/>
    </dgm:pt>
    <dgm:pt modelId="{33966EC2-6616-4A60-B935-C7D05ED6891D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ED400900-9E06-4805-AE88-90A4A95E42FD}" type="pres">
      <dgm:prSet presAssocID="{677867AE-D383-4741-A19C-212DA7B39248}" presName="rootComposite" presStyleCnt="0"/>
      <dgm:spPr/>
    </dgm:pt>
    <dgm:pt modelId="{5AFBDEEA-44F9-4D0A-B695-80C0193C9A5A}" type="pres">
      <dgm:prSet presAssocID="{677867AE-D383-4741-A19C-212DA7B39248}" presName="rootText" presStyleLbl="node2" presStyleIdx="2" presStyleCnt="7">
        <dgm:presLayoutVars>
          <dgm:chPref val="3"/>
        </dgm:presLayoutVars>
      </dgm:prSet>
      <dgm:spPr/>
    </dgm:pt>
    <dgm:pt modelId="{1AE042DB-F9DB-41D6-B36B-767F795400BE}" type="pres">
      <dgm:prSet presAssocID="{677867AE-D383-4741-A19C-212DA7B39248}" presName="rootConnector" presStyleLbl="node2" presStyleIdx="2" presStyleCnt="7"/>
      <dgm:spPr/>
    </dgm:pt>
    <dgm:pt modelId="{CF14CA37-86BD-4AF1-9A80-425AA349A95D}" type="pres">
      <dgm:prSet presAssocID="{677867AE-D383-4741-A19C-212DA7B39248}" presName="hierChild4" presStyleCnt="0"/>
      <dgm:spPr/>
    </dgm:pt>
    <dgm:pt modelId="{37F9B0D2-46BD-49E0-B1C8-B282C2956D87}" type="pres">
      <dgm:prSet presAssocID="{677867AE-D383-4741-A19C-212DA7B39248}" presName="hierChild5" presStyleCnt="0"/>
      <dgm:spPr/>
    </dgm:pt>
    <dgm:pt modelId="{7B37DF95-E484-4655-938F-CAE68494BDFD}" type="pres">
      <dgm:prSet presAssocID="{77A2F5FD-58D1-4D68-BCF2-D7F56AB792AB}" presName="Name37" presStyleLbl="parChTrans1D2" presStyleIdx="3" presStyleCnt="8"/>
      <dgm:spPr/>
    </dgm:pt>
    <dgm:pt modelId="{76371C25-AFD4-4F33-B421-EB0F14B8F43A}" type="pres">
      <dgm:prSet presAssocID="{FF099EF7-321E-45BF-AED6-CB0900C8341A}" presName="hierRoot2" presStyleCnt="0">
        <dgm:presLayoutVars>
          <dgm:hierBranch val="init"/>
        </dgm:presLayoutVars>
      </dgm:prSet>
      <dgm:spPr/>
    </dgm:pt>
    <dgm:pt modelId="{36C1A4F3-50B6-4717-AC9B-326EAD388097}" type="pres">
      <dgm:prSet presAssocID="{FF099EF7-321E-45BF-AED6-CB0900C8341A}" presName="rootComposite" presStyleCnt="0"/>
      <dgm:spPr/>
    </dgm:pt>
    <dgm:pt modelId="{714D4D66-57CB-44E1-9470-6ECBE1235C2D}" type="pres">
      <dgm:prSet presAssocID="{FF099EF7-321E-45BF-AED6-CB0900C8341A}" presName="rootText" presStyleLbl="node2" presStyleIdx="3" presStyleCnt="7">
        <dgm:presLayoutVars>
          <dgm:chPref val="3"/>
        </dgm:presLayoutVars>
      </dgm:prSet>
      <dgm:spPr/>
    </dgm:pt>
    <dgm:pt modelId="{69DD91BF-AE08-4A50-85AD-0A6AF04AFB88}" type="pres">
      <dgm:prSet presAssocID="{FF099EF7-321E-45BF-AED6-CB0900C8341A}" presName="rootConnector" presStyleLbl="node2" presStyleIdx="3" presStyleCnt="7"/>
      <dgm:spPr/>
    </dgm:pt>
    <dgm:pt modelId="{F5067E9F-CDDD-484A-A776-F2C9CE15B596}" type="pres">
      <dgm:prSet presAssocID="{FF099EF7-321E-45BF-AED6-CB0900C8341A}" presName="hierChild4" presStyleCnt="0"/>
      <dgm:spPr/>
    </dgm:pt>
    <dgm:pt modelId="{8D6D9E8D-D9DD-4303-8C74-4E298457F1EE}" type="pres">
      <dgm:prSet presAssocID="{FF099EF7-321E-45BF-AED6-CB0900C8341A}" presName="hierChild5" presStyleCnt="0"/>
      <dgm:spPr/>
    </dgm:pt>
    <dgm:pt modelId="{BD96652F-2665-47BF-BB3E-E2EC355D9CE1}" type="pres">
      <dgm:prSet presAssocID="{9C69C267-C2CE-4680-BA9C-7D9CFB04DA07}" presName="Name37" presStyleLbl="parChTrans1D2" presStyleIdx="4" presStyleCnt="8"/>
      <dgm:spPr/>
    </dgm:pt>
    <dgm:pt modelId="{F47D0865-5A91-4C41-B14F-701835B28590}" type="pres">
      <dgm:prSet presAssocID="{BD7BF20F-CF90-4343-9B85-CDA889B3002C}" presName="hierRoot2" presStyleCnt="0">
        <dgm:presLayoutVars>
          <dgm:hierBranch val="init"/>
        </dgm:presLayoutVars>
      </dgm:prSet>
      <dgm:spPr/>
    </dgm:pt>
    <dgm:pt modelId="{10210A00-EB79-4479-8D8D-B0B4F4B812BE}" type="pres">
      <dgm:prSet presAssocID="{BD7BF20F-CF90-4343-9B85-CDA889B3002C}" presName="rootComposite" presStyleCnt="0"/>
      <dgm:spPr/>
    </dgm:pt>
    <dgm:pt modelId="{3BEB44FF-3B5E-42FC-BDCC-734D7F6A2274}" type="pres">
      <dgm:prSet presAssocID="{BD7BF20F-CF90-4343-9B85-CDA889B3002C}" presName="rootText" presStyleLbl="node2" presStyleIdx="4" presStyleCnt="7">
        <dgm:presLayoutVars>
          <dgm:chPref val="3"/>
        </dgm:presLayoutVars>
      </dgm:prSet>
      <dgm:spPr/>
    </dgm:pt>
    <dgm:pt modelId="{E150E4B6-B9A5-4BAC-BBFC-61EB6361091E}" type="pres">
      <dgm:prSet presAssocID="{BD7BF20F-CF90-4343-9B85-CDA889B3002C}" presName="rootConnector" presStyleLbl="node2" presStyleIdx="4" presStyleCnt="7"/>
      <dgm:spPr/>
    </dgm:pt>
    <dgm:pt modelId="{BB2C8C54-396C-447D-8847-B155D85552CB}" type="pres">
      <dgm:prSet presAssocID="{BD7BF20F-CF90-4343-9B85-CDA889B3002C}" presName="hierChild4" presStyleCnt="0"/>
      <dgm:spPr/>
    </dgm:pt>
    <dgm:pt modelId="{17E47251-7D03-402D-BE63-824639AB0472}" type="pres">
      <dgm:prSet presAssocID="{BD7BF20F-CF90-4343-9B85-CDA889B3002C}" presName="hierChild5" presStyleCnt="0"/>
      <dgm:spPr/>
    </dgm:pt>
    <dgm:pt modelId="{4CBFE0D8-3F1F-43EA-B140-6CA244E4CD57}" type="pres">
      <dgm:prSet presAssocID="{441267FB-F671-4CDA-A935-38DB662BEC19}" presName="Name37" presStyleLbl="parChTrans1D2" presStyleIdx="5" presStyleCnt="8"/>
      <dgm:spPr/>
    </dgm:pt>
    <dgm:pt modelId="{35082C41-A70D-44A3-BA44-07AE28FCA15F}" type="pres">
      <dgm:prSet presAssocID="{BA884887-DAB9-40EF-B210-013F8580F0AC}" presName="hierRoot2" presStyleCnt="0">
        <dgm:presLayoutVars>
          <dgm:hierBranch val="init"/>
        </dgm:presLayoutVars>
      </dgm:prSet>
      <dgm:spPr/>
    </dgm:pt>
    <dgm:pt modelId="{E7A3E4B1-5597-461F-8027-C43DE91EBEBC}" type="pres">
      <dgm:prSet presAssocID="{BA884887-DAB9-40EF-B210-013F8580F0AC}" presName="rootComposite" presStyleCnt="0"/>
      <dgm:spPr/>
    </dgm:pt>
    <dgm:pt modelId="{CD28EE2E-A8D3-49C1-9D0D-2FB5B18FD06C}" type="pres">
      <dgm:prSet presAssocID="{BA884887-DAB9-40EF-B210-013F8580F0AC}" presName="rootText" presStyleLbl="node2" presStyleIdx="5" presStyleCnt="7">
        <dgm:presLayoutVars>
          <dgm:chPref val="3"/>
        </dgm:presLayoutVars>
      </dgm:prSet>
      <dgm:spPr/>
    </dgm:pt>
    <dgm:pt modelId="{5D2457A3-228A-410C-BB8F-3F21E6A1BF73}" type="pres">
      <dgm:prSet presAssocID="{BA884887-DAB9-40EF-B210-013F8580F0AC}" presName="rootConnector" presStyleLbl="node2" presStyleIdx="5" presStyleCnt="7"/>
      <dgm:spPr/>
    </dgm:pt>
    <dgm:pt modelId="{6FF2B284-1FE2-4F97-8342-B81C07D39CF6}" type="pres">
      <dgm:prSet presAssocID="{BA884887-DAB9-40EF-B210-013F8580F0AC}" presName="hierChild4" presStyleCnt="0"/>
      <dgm:spPr/>
    </dgm:pt>
    <dgm:pt modelId="{ACBA8EB0-066B-43CB-B2D3-CED3139FB488}" type="pres">
      <dgm:prSet presAssocID="{BA884887-DAB9-40EF-B210-013F8580F0AC}" presName="hierChild5" presStyleCnt="0"/>
      <dgm:spPr/>
    </dgm:pt>
    <dgm:pt modelId="{98C2F332-944C-4E18-B2F6-477E48AACA8A}" type="pres">
      <dgm:prSet presAssocID="{6498817C-9826-4FBA-BCEC-41614DC91838}" presName="Name37" presStyleLbl="parChTrans1D2" presStyleIdx="6" presStyleCnt="8"/>
      <dgm:spPr/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2" presStyleIdx="6" presStyleCnt="7">
        <dgm:presLayoutVars>
          <dgm:chPref val="3"/>
        </dgm:presLayoutVars>
      </dgm:prSet>
      <dgm:spPr/>
    </dgm:pt>
    <dgm:pt modelId="{BB2208F1-49D2-4C2F-ABFD-B1FDB3878691}" type="pres">
      <dgm:prSet presAssocID="{A23E3DD3-84C7-4F1A-A7EB-38BFC37D2455}" presName="rootConnector" presStyleLbl="node2" presStyleIdx="6" presStyleCnt="7"/>
      <dgm:spPr/>
    </dgm:pt>
    <dgm:pt modelId="{62DCF4A7-AA59-44E6-BCAE-7803230413D9}" type="pres">
      <dgm:prSet presAssocID="{A23E3DD3-84C7-4F1A-A7EB-38BFC37D2455}" presName="hierChild4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70222E0D-8E64-4C79-97CD-BFBE9454F5EB}" type="pres">
      <dgm:prSet presAssocID="{03338164-2987-4361-9BEB-F663027DF0F6}" presName="Name111" presStyleLbl="parChTrans1D2" presStyleIdx="7" presStyleCnt="8"/>
      <dgm:spPr/>
    </dgm:pt>
    <dgm:pt modelId="{34A97C6B-F6F2-4586-9623-267F83E594A4}" type="pres">
      <dgm:prSet presAssocID="{44EE301A-5342-44B9-A4F6-A9AE3E1D95DE}" presName="hierRoot3" presStyleCnt="0">
        <dgm:presLayoutVars>
          <dgm:hierBranch val="init"/>
        </dgm:presLayoutVars>
      </dgm:prSet>
      <dgm:spPr/>
    </dgm:pt>
    <dgm:pt modelId="{5DE3384C-8514-4960-AD27-FAB37212A2A8}" type="pres">
      <dgm:prSet presAssocID="{44EE301A-5342-44B9-A4F6-A9AE3E1D95DE}" presName="rootComposite3" presStyleCnt="0"/>
      <dgm:spPr/>
    </dgm:pt>
    <dgm:pt modelId="{B4ADA4B4-88D1-4E91-B697-99A2AB754C01}" type="pres">
      <dgm:prSet presAssocID="{44EE301A-5342-44B9-A4F6-A9AE3E1D95DE}" presName="rootText3" presStyleLbl="asst1" presStyleIdx="0" presStyleCnt="1">
        <dgm:presLayoutVars>
          <dgm:chPref val="3"/>
        </dgm:presLayoutVars>
      </dgm:prSet>
      <dgm:spPr/>
    </dgm:pt>
    <dgm:pt modelId="{8BCF89A1-BDAE-40D7-8180-F80A9607842D}" type="pres">
      <dgm:prSet presAssocID="{44EE301A-5342-44B9-A4F6-A9AE3E1D95DE}" presName="rootConnector3" presStyleLbl="asst1" presStyleIdx="0" presStyleCnt="1"/>
      <dgm:spPr/>
    </dgm:pt>
    <dgm:pt modelId="{83223CD2-2175-4656-A1EC-2ECE19DE96E2}" type="pres">
      <dgm:prSet presAssocID="{44EE301A-5342-44B9-A4F6-A9AE3E1D95DE}" presName="hierChild6" presStyleCnt="0"/>
      <dgm:spPr/>
    </dgm:pt>
    <dgm:pt modelId="{6DE0AE6B-F4F6-41E7-9635-90DEFE7F62A7}" type="pres">
      <dgm:prSet presAssocID="{44EE301A-5342-44B9-A4F6-A9AE3E1D95DE}" presName="hierChild7" presStyleCnt="0"/>
      <dgm:spPr/>
    </dgm:pt>
  </dgm:ptLst>
  <dgm:cxnLst>
    <dgm:cxn modelId="{93EC1411-BC60-43B9-B808-93EE43F1048E}" type="presOf" srcId="{F6A84389-7479-4671-AFAB-22C86A1013C3}" destId="{B65A424E-8D02-48E1-A2F1-EDB74AB25626}" srcOrd="1" destOrd="0" presId="urn:microsoft.com/office/officeart/2005/8/layout/orgChart1"/>
    <dgm:cxn modelId="{931D6F19-87B5-4FAA-A812-6E0C5BC6B3A2}" type="presOf" srcId="{03338164-2987-4361-9BEB-F663027DF0F6}" destId="{70222E0D-8E64-4C79-97CD-BFBE9454F5EB}" srcOrd="0" destOrd="0" presId="urn:microsoft.com/office/officeart/2005/8/layout/orgChart1"/>
    <dgm:cxn modelId="{F50AFB26-97D1-4E80-9523-9A2FBCA16B98}" type="presOf" srcId="{0518F379-9B76-4D24-9528-ABF29A5CC0F7}" destId="{F49C7E02-ADF7-47A9-B251-A05DCA6DCBF0}" srcOrd="1" destOrd="0" presId="urn:microsoft.com/office/officeart/2005/8/layout/orgChart1"/>
    <dgm:cxn modelId="{A1716B2A-52BC-47BA-9EEE-41963838139C}" type="presOf" srcId="{2EA33616-6C58-403A-899C-3B7D55F71B27}" destId="{EFD0803D-D0E7-4BD0-BD15-D56AA3DD3146}" srcOrd="1" destOrd="0" presId="urn:microsoft.com/office/officeart/2005/8/layout/orgChart1"/>
    <dgm:cxn modelId="{D4353F35-47C6-4322-8ACD-FBF21F2E9B79}" srcId="{2EA33616-6C58-403A-899C-3B7D55F71B27}" destId="{BA884887-DAB9-40EF-B210-013F8580F0AC}" srcOrd="5" destOrd="0" parTransId="{441267FB-F671-4CDA-A935-38DB662BEC19}" sibTransId="{A0817886-1F54-4253-B827-73561DB71E0E}"/>
    <dgm:cxn modelId="{98272939-6EB7-44C7-AD4D-4C03F6589210}" srcId="{2EA33616-6C58-403A-899C-3B7D55F71B27}" destId="{FF099EF7-321E-45BF-AED6-CB0900C8341A}" srcOrd="3" destOrd="0" parTransId="{77A2F5FD-58D1-4D68-BCF2-D7F56AB792AB}" sibTransId="{46290DE6-CD0C-4A93-A40F-C405E9AA9A19}"/>
    <dgm:cxn modelId="{0350D65B-BD56-4D41-87DB-CCDCE9453F89}" type="presOf" srcId="{9C69C267-C2CE-4680-BA9C-7D9CFB04DA07}" destId="{BD96652F-2665-47BF-BB3E-E2EC355D9CE1}" srcOrd="0" destOrd="0" presId="urn:microsoft.com/office/officeart/2005/8/layout/orgChart1"/>
    <dgm:cxn modelId="{65A88E62-253F-48E4-BD53-994D57C9A934}" srcId="{2EA33616-6C58-403A-899C-3B7D55F71B27}" destId="{BD7BF20F-CF90-4343-9B85-CDA889B3002C}" srcOrd="4" destOrd="0" parTransId="{9C69C267-C2CE-4680-BA9C-7D9CFB04DA07}" sibTransId="{B4A20142-C051-4F96-B98C-A88ED3B173C3}"/>
    <dgm:cxn modelId="{A7092647-1785-416B-9CD3-DEB9B82A74C9}" type="presOf" srcId="{FF099EF7-321E-45BF-AED6-CB0900C8341A}" destId="{69DD91BF-AE08-4A50-85AD-0A6AF04AFB88}" srcOrd="1" destOrd="0" presId="urn:microsoft.com/office/officeart/2005/8/layout/orgChart1"/>
    <dgm:cxn modelId="{063E0173-DB8C-444F-97DF-ECCFA81D072D}" type="presOf" srcId="{BD7BF20F-CF90-4343-9B85-CDA889B3002C}" destId="{E150E4B6-B9A5-4BAC-BBFC-61EB6361091E}" srcOrd="1" destOrd="0" presId="urn:microsoft.com/office/officeart/2005/8/layout/orgChart1"/>
    <dgm:cxn modelId="{5D25897F-8CF9-4EDC-913D-35FC1DD21F2E}" type="presOf" srcId="{0518F379-9B76-4D24-9528-ABF29A5CC0F7}" destId="{EB12E4D8-E7F1-4C62-B520-31141AFC5A55}" srcOrd="0" destOrd="0" presId="urn:microsoft.com/office/officeart/2005/8/layout/orgChart1"/>
    <dgm:cxn modelId="{BE634484-D776-425E-9CDA-4034CDB56923}" type="presOf" srcId="{A23E3DD3-84C7-4F1A-A7EB-38BFC37D2455}" destId="{BB2208F1-49D2-4C2F-ABFD-B1FDB3878691}" srcOrd="1" destOrd="0" presId="urn:microsoft.com/office/officeart/2005/8/layout/orgChart1"/>
    <dgm:cxn modelId="{9A099C87-B757-4DF7-A6D7-F9CF5C02F7AA}" type="presOf" srcId="{BA884887-DAB9-40EF-B210-013F8580F0AC}" destId="{5D2457A3-228A-410C-BB8F-3F21E6A1BF73}" srcOrd="1" destOrd="0" presId="urn:microsoft.com/office/officeart/2005/8/layout/orgChart1"/>
    <dgm:cxn modelId="{AC25CE89-44F3-4003-AF22-E4DBAE00331D}" type="presOf" srcId="{77A2F5FD-58D1-4D68-BCF2-D7F56AB792AB}" destId="{7B37DF95-E484-4655-938F-CAE68494BDFD}" srcOrd="0" destOrd="0" presId="urn:microsoft.com/office/officeart/2005/8/layout/orgChart1"/>
    <dgm:cxn modelId="{1071CD8A-8EDF-4277-AEBB-E83ACA261F46}" type="presOf" srcId="{441267FB-F671-4CDA-A935-38DB662BEC19}" destId="{4CBFE0D8-3F1F-43EA-B140-6CA244E4CD57}" srcOrd="0" destOrd="0" presId="urn:microsoft.com/office/officeart/2005/8/layout/orgChart1"/>
    <dgm:cxn modelId="{BCC0E291-8190-4460-89A3-FE9D61B78469}" type="presOf" srcId="{677867AE-D383-4741-A19C-212DA7B39248}" destId="{5AFBDEEA-44F9-4D0A-B695-80C0193C9A5A}" srcOrd="0" destOrd="0" presId="urn:microsoft.com/office/officeart/2005/8/layout/orgChart1"/>
    <dgm:cxn modelId="{30B2F997-64BD-4D52-8792-AF8CFE973149}" type="presOf" srcId="{A23E3DD3-84C7-4F1A-A7EB-38BFC37D2455}" destId="{656D84FE-6DC9-4D63-AC76-2776179517B6}" srcOrd="0" destOrd="0" presId="urn:microsoft.com/office/officeart/2005/8/layout/orgChart1"/>
    <dgm:cxn modelId="{B08132A7-3CE5-4FB1-963B-19BF2F68FE18}" type="presOf" srcId="{BD7BF20F-CF90-4343-9B85-CDA889B3002C}" destId="{3BEB44FF-3B5E-42FC-BDCC-734D7F6A2274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E01A98B7-0CB6-4BBD-B05F-0CB02E2C726D}" type="presOf" srcId="{6498817C-9826-4FBA-BCEC-41614DC91838}" destId="{98C2F332-944C-4E18-B2F6-477E48AACA8A}" srcOrd="0" destOrd="0" presId="urn:microsoft.com/office/officeart/2005/8/layout/orgChart1"/>
    <dgm:cxn modelId="{10B868B8-BB23-434A-BCE6-1D9BDE23071F}" srcId="{2EA33616-6C58-403A-899C-3B7D55F71B27}" destId="{44EE301A-5342-44B9-A4F6-A9AE3E1D95DE}" srcOrd="7" destOrd="0" parTransId="{03338164-2987-4361-9BEB-F663027DF0F6}" sibTransId="{6737E240-E922-4F9B-8303-705347FF9340}"/>
    <dgm:cxn modelId="{557670B9-E5F9-4A0B-8A6E-2DACBC195182}" type="presOf" srcId="{44EE301A-5342-44B9-A4F6-A9AE3E1D95DE}" destId="{8BCF89A1-BDAE-40D7-8180-F80A9607842D}" srcOrd="1" destOrd="0" presId="urn:microsoft.com/office/officeart/2005/8/layout/orgChart1"/>
    <dgm:cxn modelId="{6F0377BB-8D43-4C90-846E-99D061915CE7}" srcId="{2EA33616-6C58-403A-899C-3B7D55F71B27}" destId="{677867AE-D383-4741-A19C-212DA7B39248}" srcOrd="2" destOrd="0" parTransId="{8BE15F60-AC23-42C2-B1B2-C05367E5646B}" sibTransId="{BE18F588-8385-45F5-A5A3-006B4ED2851B}"/>
    <dgm:cxn modelId="{CC32D3BE-D3B3-4320-A280-FE481D4240AD}" srcId="{2EA33616-6C58-403A-899C-3B7D55F71B27}" destId="{A23E3DD3-84C7-4F1A-A7EB-38BFC37D2455}" srcOrd="6" destOrd="0" parTransId="{6498817C-9826-4FBA-BCEC-41614DC91838}" sibTransId="{2D13F887-1444-4980-A5FC-C923C8370102}"/>
    <dgm:cxn modelId="{121FD0C0-474E-4E7F-9072-7C99AEF77048}" srcId="{2EA33616-6C58-403A-899C-3B7D55F71B27}" destId="{F6A84389-7479-4671-AFAB-22C86A1013C3}" srcOrd="1" destOrd="0" parTransId="{5E5B7B96-2CDB-4DBE-BD1E-B6804DEF3F33}" sibTransId="{C6A80A7F-77F7-4D7F-A182-4E9EE385A904}"/>
    <dgm:cxn modelId="{839705C1-C09B-4825-8848-88358136C603}" type="presOf" srcId="{DE416E60-CF12-4738-8056-F98A479FE49F}" destId="{9B5EC859-7248-4FBE-AAC0-34E59A4B5E3A}" srcOrd="0" destOrd="0" presId="urn:microsoft.com/office/officeart/2005/8/layout/orgChart1"/>
    <dgm:cxn modelId="{BF8840C1-0E51-4FC3-8BE1-5EABDE9947A5}" type="presOf" srcId="{FF099EF7-321E-45BF-AED6-CB0900C8341A}" destId="{714D4D66-57CB-44E1-9470-6ECBE1235C2D}" srcOrd="0" destOrd="0" presId="urn:microsoft.com/office/officeart/2005/8/layout/orgChart1"/>
    <dgm:cxn modelId="{199241CC-6D8E-43C5-AD1F-E25DFE1DE5D8}" type="presOf" srcId="{F6A84389-7479-4671-AFAB-22C86A1013C3}" destId="{230D7DAA-94E0-462D-B5DB-F05944C037A5}" srcOrd="0" destOrd="0" presId="urn:microsoft.com/office/officeart/2005/8/layout/orgChart1"/>
    <dgm:cxn modelId="{B2E418CE-3B84-4264-92AD-A41FCFAF30E7}" type="presOf" srcId="{44EE301A-5342-44B9-A4F6-A9AE3E1D95DE}" destId="{B4ADA4B4-88D1-4E91-B697-99A2AB754C01}" srcOrd="0" destOrd="0" presId="urn:microsoft.com/office/officeart/2005/8/layout/orgChart1"/>
    <dgm:cxn modelId="{AD43E6CF-7A9A-4961-96B7-FDC85CE5DECB}" type="presOf" srcId="{677867AE-D383-4741-A19C-212DA7B39248}" destId="{1AE042DB-F9DB-41D6-B36B-767F795400BE}" srcOrd="1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778341E6-A051-416E-B1B0-F08326D189B5}" type="presOf" srcId="{5E5B7B96-2CDB-4DBE-BD1E-B6804DEF3F33}" destId="{B7369CB2-4E67-4995-BD0C-79A9C58BF014}" srcOrd="0" destOrd="0" presId="urn:microsoft.com/office/officeart/2005/8/layout/orgChart1"/>
    <dgm:cxn modelId="{938004EA-BD84-4B47-A3FD-93D44C4B1BB4}" type="presOf" srcId="{BA884887-DAB9-40EF-B210-013F8580F0AC}" destId="{CD28EE2E-A8D3-49C1-9D0D-2FB5B18FD06C}" srcOrd="0" destOrd="0" presId="urn:microsoft.com/office/officeart/2005/8/layout/orgChart1"/>
    <dgm:cxn modelId="{B9FFBCEB-6474-4AA7-AAB6-33D07F9C67E1}" type="presOf" srcId="{8BE15F60-AC23-42C2-B1B2-C05367E5646B}" destId="{A6C9D3D6-9DCC-442E-B9AB-B5EA30D6E5EB}" srcOrd="0" destOrd="0" presId="urn:microsoft.com/office/officeart/2005/8/layout/orgChart1"/>
    <dgm:cxn modelId="{9309A3EF-E62A-4305-B173-E0FA1B51C3CB}" type="presOf" srcId="{2EA33616-6C58-403A-899C-3B7D55F71B27}" destId="{6EC8FE8C-3EAF-4DCB-B78C-936D0F26F435}" srcOrd="0" destOrd="0" presId="urn:microsoft.com/office/officeart/2005/8/layout/orgChart1"/>
    <dgm:cxn modelId="{ACEEEDF5-E08A-4A38-9B2C-839C8840F1EA}" type="presOf" srcId="{6EA1F4CD-0708-4339-A47D-25F76AEDB4DB}" destId="{BE809DCD-C791-4D06-B74E-636465068ABF}" srcOrd="0" destOrd="0" presId="urn:microsoft.com/office/officeart/2005/8/layout/orgChart1"/>
    <dgm:cxn modelId="{839DDAE4-9B5F-41D8-A5F8-8ED580513B86}" type="presParOf" srcId="{BE809DCD-C791-4D06-B74E-636465068ABF}" destId="{CBC44882-21AA-4C17-849C-D9C786CEEDB2}" srcOrd="0" destOrd="0" presId="urn:microsoft.com/office/officeart/2005/8/layout/orgChart1"/>
    <dgm:cxn modelId="{1F605859-5ED8-477A-9BC6-188C55A8AA97}" type="presParOf" srcId="{CBC44882-21AA-4C17-849C-D9C786CEEDB2}" destId="{D34B3118-2238-4881-A51D-D88F2B6A435D}" srcOrd="0" destOrd="0" presId="urn:microsoft.com/office/officeart/2005/8/layout/orgChart1"/>
    <dgm:cxn modelId="{E046014F-22A5-4046-B6A0-601FF00E5C05}" type="presParOf" srcId="{D34B3118-2238-4881-A51D-D88F2B6A435D}" destId="{6EC8FE8C-3EAF-4DCB-B78C-936D0F26F435}" srcOrd="0" destOrd="0" presId="urn:microsoft.com/office/officeart/2005/8/layout/orgChart1"/>
    <dgm:cxn modelId="{256A52F8-9DD3-47A3-9DFD-2D4043E73516}" type="presParOf" srcId="{D34B3118-2238-4881-A51D-D88F2B6A435D}" destId="{EFD0803D-D0E7-4BD0-BD15-D56AA3DD3146}" srcOrd="1" destOrd="0" presId="urn:microsoft.com/office/officeart/2005/8/layout/orgChart1"/>
    <dgm:cxn modelId="{904B5239-E006-4EB1-B937-E28D093D9AAA}" type="presParOf" srcId="{CBC44882-21AA-4C17-849C-D9C786CEEDB2}" destId="{76D3F05A-4157-40B3-A88D-439316AD0519}" srcOrd="1" destOrd="0" presId="urn:microsoft.com/office/officeart/2005/8/layout/orgChart1"/>
    <dgm:cxn modelId="{2F3347C3-4BA0-4772-9154-34D4D84297F8}" type="presParOf" srcId="{76D3F05A-4157-40B3-A88D-439316AD0519}" destId="{9B5EC859-7248-4FBE-AAC0-34E59A4B5E3A}" srcOrd="0" destOrd="0" presId="urn:microsoft.com/office/officeart/2005/8/layout/orgChart1"/>
    <dgm:cxn modelId="{FCFF062C-7C38-4D22-AB6B-1EAFA1A0FB34}" type="presParOf" srcId="{76D3F05A-4157-40B3-A88D-439316AD0519}" destId="{DABCF168-8197-4DA5-94C4-057CBDCE17AB}" srcOrd="1" destOrd="0" presId="urn:microsoft.com/office/officeart/2005/8/layout/orgChart1"/>
    <dgm:cxn modelId="{95EDA431-83D9-4E23-BB92-8CD124C4829C}" type="presParOf" srcId="{DABCF168-8197-4DA5-94C4-057CBDCE17AB}" destId="{C69B29FC-971D-497C-B303-CC11DC38A35E}" srcOrd="0" destOrd="0" presId="urn:microsoft.com/office/officeart/2005/8/layout/orgChart1"/>
    <dgm:cxn modelId="{A9705104-38FF-4229-935A-34F1C288551F}" type="presParOf" srcId="{C69B29FC-971D-497C-B303-CC11DC38A35E}" destId="{EB12E4D8-E7F1-4C62-B520-31141AFC5A55}" srcOrd="0" destOrd="0" presId="urn:microsoft.com/office/officeart/2005/8/layout/orgChart1"/>
    <dgm:cxn modelId="{F968F6E5-9EAB-4747-B3A2-31CACFB72E6D}" type="presParOf" srcId="{C69B29FC-971D-497C-B303-CC11DC38A35E}" destId="{F49C7E02-ADF7-47A9-B251-A05DCA6DCBF0}" srcOrd="1" destOrd="0" presId="urn:microsoft.com/office/officeart/2005/8/layout/orgChart1"/>
    <dgm:cxn modelId="{5DC03168-64D9-4309-BFFB-E370C7A25A24}" type="presParOf" srcId="{DABCF168-8197-4DA5-94C4-057CBDCE17AB}" destId="{7292F90E-15B3-447A-9832-737E5FD6DA66}" srcOrd="1" destOrd="0" presId="urn:microsoft.com/office/officeart/2005/8/layout/orgChart1"/>
    <dgm:cxn modelId="{275E9674-0AB5-45FA-B673-27A2C18B935E}" type="presParOf" srcId="{DABCF168-8197-4DA5-94C4-057CBDCE17AB}" destId="{0FF6E8A5-63F3-4681-8C4F-99EACC836F0B}" srcOrd="2" destOrd="0" presId="urn:microsoft.com/office/officeart/2005/8/layout/orgChart1"/>
    <dgm:cxn modelId="{A89288F8-32C6-4024-9F5F-56292987D120}" type="presParOf" srcId="{76D3F05A-4157-40B3-A88D-439316AD0519}" destId="{B7369CB2-4E67-4995-BD0C-79A9C58BF014}" srcOrd="2" destOrd="0" presId="urn:microsoft.com/office/officeart/2005/8/layout/orgChart1"/>
    <dgm:cxn modelId="{0A9B148F-1C6D-4F73-9141-C298E5948DF9}" type="presParOf" srcId="{76D3F05A-4157-40B3-A88D-439316AD0519}" destId="{F5BB6180-02A2-462C-9ADA-06EFAABF5E11}" srcOrd="3" destOrd="0" presId="urn:microsoft.com/office/officeart/2005/8/layout/orgChart1"/>
    <dgm:cxn modelId="{D6C18126-9FAE-48B6-8350-B77A49049609}" type="presParOf" srcId="{F5BB6180-02A2-462C-9ADA-06EFAABF5E11}" destId="{DFBD11F2-BAB5-4360-B082-60F8FB58D991}" srcOrd="0" destOrd="0" presId="urn:microsoft.com/office/officeart/2005/8/layout/orgChart1"/>
    <dgm:cxn modelId="{9EC1BB37-CFE1-4854-A500-2808262E4C39}" type="presParOf" srcId="{DFBD11F2-BAB5-4360-B082-60F8FB58D991}" destId="{230D7DAA-94E0-462D-B5DB-F05944C037A5}" srcOrd="0" destOrd="0" presId="urn:microsoft.com/office/officeart/2005/8/layout/orgChart1"/>
    <dgm:cxn modelId="{FA2B42FC-18DA-47DA-A6E4-6708798B642C}" type="presParOf" srcId="{DFBD11F2-BAB5-4360-B082-60F8FB58D991}" destId="{B65A424E-8D02-48E1-A2F1-EDB74AB25626}" srcOrd="1" destOrd="0" presId="urn:microsoft.com/office/officeart/2005/8/layout/orgChart1"/>
    <dgm:cxn modelId="{14FD9AD5-A1FA-4C4E-A90D-865CFF8BC5BD}" type="presParOf" srcId="{F5BB6180-02A2-462C-9ADA-06EFAABF5E11}" destId="{7DD8B4CD-6A0A-4157-8185-D3962604D1B7}" srcOrd="1" destOrd="0" presId="urn:microsoft.com/office/officeart/2005/8/layout/orgChart1"/>
    <dgm:cxn modelId="{6BAB900A-3AF7-4766-B820-388507D7B245}" type="presParOf" srcId="{F5BB6180-02A2-462C-9ADA-06EFAABF5E11}" destId="{1F2B51D0-8DFD-4287-88F5-2F6C067CC45A}" srcOrd="2" destOrd="0" presId="urn:microsoft.com/office/officeart/2005/8/layout/orgChart1"/>
    <dgm:cxn modelId="{5D217A90-745A-41B5-B12C-987308F66A88}" type="presParOf" srcId="{76D3F05A-4157-40B3-A88D-439316AD0519}" destId="{A6C9D3D6-9DCC-442E-B9AB-B5EA30D6E5EB}" srcOrd="4" destOrd="0" presId="urn:microsoft.com/office/officeart/2005/8/layout/orgChart1"/>
    <dgm:cxn modelId="{3BDDDAF4-9EBA-472F-8FA3-EE1FCA582B77}" type="presParOf" srcId="{76D3F05A-4157-40B3-A88D-439316AD0519}" destId="{33966EC2-6616-4A60-B935-C7D05ED6891D}" srcOrd="5" destOrd="0" presId="urn:microsoft.com/office/officeart/2005/8/layout/orgChart1"/>
    <dgm:cxn modelId="{D6DE34D9-F08E-4B8E-8EAF-9D8CF28CAAE4}" type="presParOf" srcId="{33966EC2-6616-4A60-B935-C7D05ED6891D}" destId="{ED400900-9E06-4805-AE88-90A4A95E42FD}" srcOrd="0" destOrd="0" presId="urn:microsoft.com/office/officeart/2005/8/layout/orgChart1"/>
    <dgm:cxn modelId="{7D62265E-F3B6-42CA-8378-9CAF09FD9E4D}" type="presParOf" srcId="{ED400900-9E06-4805-AE88-90A4A95E42FD}" destId="{5AFBDEEA-44F9-4D0A-B695-80C0193C9A5A}" srcOrd="0" destOrd="0" presId="urn:microsoft.com/office/officeart/2005/8/layout/orgChart1"/>
    <dgm:cxn modelId="{6F5BF70E-2515-449F-8ECA-06F3FE387A5D}" type="presParOf" srcId="{ED400900-9E06-4805-AE88-90A4A95E42FD}" destId="{1AE042DB-F9DB-41D6-B36B-767F795400BE}" srcOrd="1" destOrd="0" presId="urn:microsoft.com/office/officeart/2005/8/layout/orgChart1"/>
    <dgm:cxn modelId="{44B8DCD0-9C82-485A-B55C-528679B26EAE}" type="presParOf" srcId="{33966EC2-6616-4A60-B935-C7D05ED6891D}" destId="{CF14CA37-86BD-4AF1-9A80-425AA349A95D}" srcOrd="1" destOrd="0" presId="urn:microsoft.com/office/officeart/2005/8/layout/orgChart1"/>
    <dgm:cxn modelId="{C9570A0F-9040-4385-AEC8-7BCE18237D7D}" type="presParOf" srcId="{33966EC2-6616-4A60-B935-C7D05ED6891D}" destId="{37F9B0D2-46BD-49E0-B1C8-B282C2956D87}" srcOrd="2" destOrd="0" presId="urn:microsoft.com/office/officeart/2005/8/layout/orgChart1"/>
    <dgm:cxn modelId="{AED5B16D-495E-453C-93D4-33DD7D5DAF75}" type="presParOf" srcId="{76D3F05A-4157-40B3-A88D-439316AD0519}" destId="{7B37DF95-E484-4655-938F-CAE68494BDFD}" srcOrd="6" destOrd="0" presId="urn:microsoft.com/office/officeart/2005/8/layout/orgChart1"/>
    <dgm:cxn modelId="{43510C10-B60E-4DC0-AFAD-5F6AB7B14B1F}" type="presParOf" srcId="{76D3F05A-4157-40B3-A88D-439316AD0519}" destId="{76371C25-AFD4-4F33-B421-EB0F14B8F43A}" srcOrd="7" destOrd="0" presId="urn:microsoft.com/office/officeart/2005/8/layout/orgChart1"/>
    <dgm:cxn modelId="{45225C14-2103-4D68-A3C4-24BA64E389CF}" type="presParOf" srcId="{76371C25-AFD4-4F33-B421-EB0F14B8F43A}" destId="{36C1A4F3-50B6-4717-AC9B-326EAD388097}" srcOrd="0" destOrd="0" presId="urn:microsoft.com/office/officeart/2005/8/layout/orgChart1"/>
    <dgm:cxn modelId="{EFA81756-8FCA-4679-BC87-DB3550134057}" type="presParOf" srcId="{36C1A4F3-50B6-4717-AC9B-326EAD388097}" destId="{714D4D66-57CB-44E1-9470-6ECBE1235C2D}" srcOrd="0" destOrd="0" presId="urn:microsoft.com/office/officeart/2005/8/layout/orgChart1"/>
    <dgm:cxn modelId="{10F18B48-ACCE-4F6E-B11A-A5563D437331}" type="presParOf" srcId="{36C1A4F3-50B6-4717-AC9B-326EAD388097}" destId="{69DD91BF-AE08-4A50-85AD-0A6AF04AFB88}" srcOrd="1" destOrd="0" presId="urn:microsoft.com/office/officeart/2005/8/layout/orgChart1"/>
    <dgm:cxn modelId="{7E0E8E2A-8124-490D-AB66-90030D22DCAB}" type="presParOf" srcId="{76371C25-AFD4-4F33-B421-EB0F14B8F43A}" destId="{F5067E9F-CDDD-484A-A776-F2C9CE15B596}" srcOrd="1" destOrd="0" presId="urn:microsoft.com/office/officeart/2005/8/layout/orgChart1"/>
    <dgm:cxn modelId="{2E79CDF0-EEC7-479D-9CC1-B9B9CC5D7E2D}" type="presParOf" srcId="{76371C25-AFD4-4F33-B421-EB0F14B8F43A}" destId="{8D6D9E8D-D9DD-4303-8C74-4E298457F1EE}" srcOrd="2" destOrd="0" presId="urn:microsoft.com/office/officeart/2005/8/layout/orgChart1"/>
    <dgm:cxn modelId="{1BA33DA8-520A-4569-B9E2-1FDCC2948F5C}" type="presParOf" srcId="{76D3F05A-4157-40B3-A88D-439316AD0519}" destId="{BD96652F-2665-47BF-BB3E-E2EC355D9CE1}" srcOrd="8" destOrd="0" presId="urn:microsoft.com/office/officeart/2005/8/layout/orgChart1"/>
    <dgm:cxn modelId="{ECD2B261-D6C9-42AA-8DC6-DA902BCD0F00}" type="presParOf" srcId="{76D3F05A-4157-40B3-A88D-439316AD0519}" destId="{F47D0865-5A91-4C41-B14F-701835B28590}" srcOrd="9" destOrd="0" presId="urn:microsoft.com/office/officeart/2005/8/layout/orgChart1"/>
    <dgm:cxn modelId="{D4CB7684-F16E-4BB0-8C03-05D824552130}" type="presParOf" srcId="{F47D0865-5A91-4C41-B14F-701835B28590}" destId="{10210A00-EB79-4479-8D8D-B0B4F4B812BE}" srcOrd="0" destOrd="0" presId="urn:microsoft.com/office/officeart/2005/8/layout/orgChart1"/>
    <dgm:cxn modelId="{19A7E950-3651-4BC5-AE96-F1D9E598200E}" type="presParOf" srcId="{10210A00-EB79-4479-8D8D-B0B4F4B812BE}" destId="{3BEB44FF-3B5E-42FC-BDCC-734D7F6A2274}" srcOrd="0" destOrd="0" presId="urn:microsoft.com/office/officeart/2005/8/layout/orgChart1"/>
    <dgm:cxn modelId="{D75F109D-7F8C-4851-B9C8-50E48B5133B7}" type="presParOf" srcId="{10210A00-EB79-4479-8D8D-B0B4F4B812BE}" destId="{E150E4B6-B9A5-4BAC-BBFC-61EB6361091E}" srcOrd="1" destOrd="0" presId="urn:microsoft.com/office/officeart/2005/8/layout/orgChart1"/>
    <dgm:cxn modelId="{54E70E7B-5FB2-4CF3-8D4B-F642DB5C5F34}" type="presParOf" srcId="{F47D0865-5A91-4C41-B14F-701835B28590}" destId="{BB2C8C54-396C-447D-8847-B155D85552CB}" srcOrd="1" destOrd="0" presId="urn:microsoft.com/office/officeart/2005/8/layout/orgChart1"/>
    <dgm:cxn modelId="{B405274B-E1F9-4D91-B86E-0C778EADFE33}" type="presParOf" srcId="{F47D0865-5A91-4C41-B14F-701835B28590}" destId="{17E47251-7D03-402D-BE63-824639AB0472}" srcOrd="2" destOrd="0" presId="urn:microsoft.com/office/officeart/2005/8/layout/orgChart1"/>
    <dgm:cxn modelId="{DCEDFBC6-8BF0-46A2-8A49-03AB7F0858B8}" type="presParOf" srcId="{76D3F05A-4157-40B3-A88D-439316AD0519}" destId="{4CBFE0D8-3F1F-43EA-B140-6CA244E4CD57}" srcOrd="10" destOrd="0" presId="urn:microsoft.com/office/officeart/2005/8/layout/orgChart1"/>
    <dgm:cxn modelId="{59C97A10-FA92-42C9-B569-11836002E117}" type="presParOf" srcId="{76D3F05A-4157-40B3-A88D-439316AD0519}" destId="{35082C41-A70D-44A3-BA44-07AE28FCA15F}" srcOrd="11" destOrd="0" presId="urn:microsoft.com/office/officeart/2005/8/layout/orgChart1"/>
    <dgm:cxn modelId="{8218BF12-E8E0-4695-A368-053CB829402C}" type="presParOf" srcId="{35082C41-A70D-44A3-BA44-07AE28FCA15F}" destId="{E7A3E4B1-5597-461F-8027-C43DE91EBEBC}" srcOrd="0" destOrd="0" presId="urn:microsoft.com/office/officeart/2005/8/layout/orgChart1"/>
    <dgm:cxn modelId="{90172518-EFFF-4625-908D-49583A30D75E}" type="presParOf" srcId="{E7A3E4B1-5597-461F-8027-C43DE91EBEBC}" destId="{CD28EE2E-A8D3-49C1-9D0D-2FB5B18FD06C}" srcOrd="0" destOrd="0" presId="urn:microsoft.com/office/officeart/2005/8/layout/orgChart1"/>
    <dgm:cxn modelId="{EC667507-8B5B-4BC1-B24B-062FED71F516}" type="presParOf" srcId="{E7A3E4B1-5597-461F-8027-C43DE91EBEBC}" destId="{5D2457A3-228A-410C-BB8F-3F21E6A1BF73}" srcOrd="1" destOrd="0" presId="urn:microsoft.com/office/officeart/2005/8/layout/orgChart1"/>
    <dgm:cxn modelId="{633FED36-F756-488C-AC6F-0FE2B5D3DF9B}" type="presParOf" srcId="{35082C41-A70D-44A3-BA44-07AE28FCA15F}" destId="{6FF2B284-1FE2-4F97-8342-B81C07D39CF6}" srcOrd="1" destOrd="0" presId="urn:microsoft.com/office/officeart/2005/8/layout/orgChart1"/>
    <dgm:cxn modelId="{2D2B02ED-7824-49BC-AEB7-F4EE07F9368E}" type="presParOf" srcId="{35082C41-A70D-44A3-BA44-07AE28FCA15F}" destId="{ACBA8EB0-066B-43CB-B2D3-CED3139FB488}" srcOrd="2" destOrd="0" presId="urn:microsoft.com/office/officeart/2005/8/layout/orgChart1"/>
    <dgm:cxn modelId="{831BECC0-37F9-4898-B43D-1844E1D00551}" type="presParOf" srcId="{76D3F05A-4157-40B3-A88D-439316AD0519}" destId="{98C2F332-944C-4E18-B2F6-477E48AACA8A}" srcOrd="12" destOrd="0" presId="urn:microsoft.com/office/officeart/2005/8/layout/orgChart1"/>
    <dgm:cxn modelId="{77CE51D1-78FD-4F6D-858C-BD5B0DF5ABD4}" type="presParOf" srcId="{76D3F05A-4157-40B3-A88D-439316AD0519}" destId="{1E264C80-A66B-4712-93FE-7B56CCA56991}" srcOrd="13" destOrd="0" presId="urn:microsoft.com/office/officeart/2005/8/layout/orgChart1"/>
    <dgm:cxn modelId="{3F4C447F-46B9-4ACD-94A6-E3CF68AEA0A4}" type="presParOf" srcId="{1E264C80-A66B-4712-93FE-7B56CCA56991}" destId="{F9670B42-9B5D-489A-B619-F4C093577FA6}" srcOrd="0" destOrd="0" presId="urn:microsoft.com/office/officeart/2005/8/layout/orgChart1"/>
    <dgm:cxn modelId="{CCFF278A-3276-45FE-93F1-BB921FE3F199}" type="presParOf" srcId="{F9670B42-9B5D-489A-B619-F4C093577FA6}" destId="{656D84FE-6DC9-4D63-AC76-2776179517B6}" srcOrd="0" destOrd="0" presId="urn:microsoft.com/office/officeart/2005/8/layout/orgChart1"/>
    <dgm:cxn modelId="{7F69870A-B2ED-4AD7-B99D-C2B6CBA733E3}" type="presParOf" srcId="{F9670B42-9B5D-489A-B619-F4C093577FA6}" destId="{BB2208F1-49D2-4C2F-ABFD-B1FDB3878691}" srcOrd="1" destOrd="0" presId="urn:microsoft.com/office/officeart/2005/8/layout/orgChart1"/>
    <dgm:cxn modelId="{D3B42A51-8606-4C79-9524-C91B7CAD5C0E}" type="presParOf" srcId="{1E264C80-A66B-4712-93FE-7B56CCA56991}" destId="{62DCF4A7-AA59-44E6-BCAE-7803230413D9}" srcOrd="1" destOrd="0" presId="urn:microsoft.com/office/officeart/2005/8/layout/orgChart1"/>
    <dgm:cxn modelId="{270458BE-6691-40C0-9632-D00730171A0A}" type="presParOf" srcId="{1E264C80-A66B-4712-93FE-7B56CCA56991}" destId="{5E42FBEB-1499-43B9-AE16-12C50BAD8CBB}" srcOrd="2" destOrd="0" presId="urn:microsoft.com/office/officeart/2005/8/layout/orgChart1"/>
    <dgm:cxn modelId="{82960F49-ABAE-4099-88F3-BC8FB1328289}" type="presParOf" srcId="{CBC44882-21AA-4C17-849C-D9C786CEEDB2}" destId="{EA281039-C4FE-49BC-B3AA-ED7A04EBF118}" srcOrd="2" destOrd="0" presId="urn:microsoft.com/office/officeart/2005/8/layout/orgChart1"/>
    <dgm:cxn modelId="{06C3FD63-D5EF-4A42-AA46-5374315D7D60}" type="presParOf" srcId="{EA281039-C4FE-49BC-B3AA-ED7A04EBF118}" destId="{70222E0D-8E64-4C79-97CD-BFBE9454F5EB}" srcOrd="0" destOrd="0" presId="urn:microsoft.com/office/officeart/2005/8/layout/orgChart1"/>
    <dgm:cxn modelId="{FA336DE8-330B-465C-A43B-FFB5923CA830}" type="presParOf" srcId="{EA281039-C4FE-49BC-B3AA-ED7A04EBF118}" destId="{34A97C6B-F6F2-4586-9623-267F83E594A4}" srcOrd="1" destOrd="0" presId="urn:microsoft.com/office/officeart/2005/8/layout/orgChart1"/>
    <dgm:cxn modelId="{A374B22A-B7BB-4355-B89C-3E845E644C7D}" type="presParOf" srcId="{34A97C6B-F6F2-4586-9623-267F83E594A4}" destId="{5DE3384C-8514-4960-AD27-FAB37212A2A8}" srcOrd="0" destOrd="0" presId="urn:microsoft.com/office/officeart/2005/8/layout/orgChart1"/>
    <dgm:cxn modelId="{6CAA5ED4-C15F-4E8A-8D2C-86CB5354D360}" type="presParOf" srcId="{5DE3384C-8514-4960-AD27-FAB37212A2A8}" destId="{B4ADA4B4-88D1-4E91-B697-99A2AB754C01}" srcOrd="0" destOrd="0" presId="urn:microsoft.com/office/officeart/2005/8/layout/orgChart1"/>
    <dgm:cxn modelId="{A1D72514-BDEE-4BB1-869B-DE6E102A7C6B}" type="presParOf" srcId="{5DE3384C-8514-4960-AD27-FAB37212A2A8}" destId="{8BCF89A1-BDAE-40D7-8180-F80A9607842D}" srcOrd="1" destOrd="0" presId="urn:microsoft.com/office/officeart/2005/8/layout/orgChart1"/>
    <dgm:cxn modelId="{6F27D2A8-01E6-4E16-8569-D30906BA2251}" type="presParOf" srcId="{34A97C6B-F6F2-4586-9623-267F83E594A4}" destId="{83223CD2-2175-4656-A1EC-2ECE19DE96E2}" srcOrd="1" destOrd="0" presId="urn:microsoft.com/office/officeart/2005/8/layout/orgChart1"/>
    <dgm:cxn modelId="{FADCEAE8-E718-4C16-BFEE-CBDF6B46321E}" type="presParOf" srcId="{34A97C6B-F6F2-4586-9623-267F83E594A4}" destId="{6DE0AE6B-F4F6-41E7-9635-90DEFE7F62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22E0D-8E64-4C79-97CD-BFBE9454F5EB}">
      <dsp:nvSpPr>
        <dsp:cNvPr id="0" name=""/>
        <dsp:cNvSpPr/>
      </dsp:nvSpPr>
      <dsp:spPr>
        <a:xfrm>
          <a:off x="5124196" y="1590360"/>
          <a:ext cx="133603" cy="585308"/>
        </a:xfrm>
        <a:custGeom>
          <a:avLst/>
          <a:gdLst/>
          <a:ahLst/>
          <a:cxnLst/>
          <a:rect l="0" t="0" r="0" b="0"/>
          <a:pathLst>
            <a:path>
              <a:moveTo>
                <a:pt x="133603" y="0"/>
              </a:moveTo>
              <a:lnTo>
                <a:pt x="133603" y="585308"/>
              </a:lnTo>
              <a:lnTo>
                <a:pt x="0" y="58530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2F332-944C-4E18-B2F6-477E48AACA8A}">
      <dsp:nvSpPr>
        <dsp:cNvPr id="0" name=""/>
        <dsp:cNvSpPr/>
      </dsp:nvSpPr>
      <dsp:spPr>
        <a:xfrm>
          <a:off x="5257800" y="1590360"/>
          <a:ext cx="4618850" cy="1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014"/>
              </a:lnTo>
              <a:lnTo>
                <a:pt x="4618850" y="1037014"/>
              </a:lnTo>
              <a:lnTo>
                <a:pt x="461885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FE0D8-3F1F-43EA-B140-6CA244E4CD57}">
      <dsp:nvSpPr>
        <dsp:cNvPr id="0" name=""/>
        <dsp:cNvSpPr/>
      </dsp:nvSpPr>
      <dsp:spPr>
        <a:xfrm>
          <a:off x="5257800" y="1590360"/>
          <a:ext cx="3079233" cy="1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014"/>
              </a:lnTo>
              <a:lnTo>
                <a:pt x="3079233" y="1037014"/>
              </a:lnTo>
              <a:lnTo>
                <a:pt x="3079233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6652F-2665-47BF-BB3E-E2EC355D9CE1}">
      <dsp:nvSpPr>
        <dsp:cNvPr id="0" name=""/>
        <dsp:cNvSpPr/>
      </dsp:nvSpPr>
      <dsp:spPr>
        <a:xfrm>
          <a:off x="5257800" y="1590360"/>
          <a:ext cx="1539616" cy="1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014"/>
              </a:lnTo>
              <a:lnTo>
                <a:pt x="1539616" y="1037014"/>
              </a:lnTo>
              <a:lnTo>
                <a:pt x="1539616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7DF95-E484-4655-938F-CAE68494BDFD}">
      <dsp:nvSpPr>
        <dsp:cNvPr id="0" name=""/>
        <dsp:cNvSpPr/>
      </dsp:nvSpPr>
      <dsp:spPr>
        <a:xfrm>
          <a:off x="5212079" y="1590360"/>
          <a:ext cx="91440" cy="1170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9D3D6-9DCC-442E-B9AB-B5EA30D6E5EB}">
      <dsp:nvSpPr>
        <dsp:cNvPr id="0" name=""/>
        <dsp:cNvSpPr/>
      </dsp:nvSpPr>
      <dsp:spPr>
        <a:xfrm>
          <a:off x="3718183" y="1590360"/>
          <a:ext cx="1539616" cy="1170617"/>
        </a:xfrm>
        <a:custGeom>
          <a:avLst/>
          <a:gdLst/>
          <a:ahLst/>
          <a:cxnLst/>
          <a:rect l="0" t="0" r="0" b="0"/>
          <a:pathLst>
            <a:path>
              <a:moveTo>
                <a:pt x="1539616" y="0"/>
              </a:moveTo>
              <a:lnTo>
                <a:pt x="1539616" y="1037014"/>
              </a:lnTo>
              <a:lnTo>
                <a:pt x="0" y="1037014"/>
              </a:lnTo>
              <a:lnTo>
                <a:pt x="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69CB2-4E67-4995-BD0C-79A9C58BF014}">
      <dsp:nvSpPr>
        <dsp:cNvPr id="0" name=""/>
        <dsp:cNvSpPr/>
      </dsp:nvSpPr>
      <dsp:spPr>
        <a:xfrm>
          <a:off x="2178566" y="1590360"/>
          <a:ext cx="3079233" cy="1170617"/>
        </a:xfrm>
        <a:custGeom>
          <a:avLst/>
          <a:gdLst/>
          <a:ahLst/>
          <a:cxnLst/>
          <a:rect l="0" t="0" r="0" b="0"/>
          <a:pathLst>
            <a:path>
              <a:moveTo>
                <a:pt x="3079233" y="0"/>
              </a:moveTo>
              <a:lnTo>
                <a:pt x="3079233" y="1037014"/>
              </a:lnTo>
              <a:lnTo>
                <a:pt x="0" y="1037014"/>
              </a:lnTo>
              <a:lnTo>
                <a:pt x="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C859-7248-4FBE-AAC0-34E59A4B5E3A}">
      <dsp:nvSpPr>
        <dsp:cNvPr id="0" name=""/>
        <dsp:cNvSpPr/>
      </dsp:nvSpPr>
      <dsp:spPr>
        <a:xfrm>
          <a:off x="638949" y="1590360"/>
          <a:ext cx="4618850" cy="1170617"/>
        </a:xfrm>
        <a:custGeom>
          <a:avLst/>
          <a:gdLst/>
          <a:ahLst/>
          <a:cxnLst/>
          <a:rect l="0" t="0" r="0" b="0"/>
          <a:pathLst>
            <a:path>
              <a:moveTo>
                <a:pt x="4618850" y="0"/>
              </a:moveTo>
              <a:lnTo>
                <a:pt x="4618850" y="1037014"/>
              </a:lnTo>
              <a:lnTo>
                <a:pt x="0" y="1037014"/>
              </a:lnTo>
              <a:lnTo>
                <a:pt x="0" y="117061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8FE8C-3EAF-4DCB-B78C-936D0F26F435}">
      <dsp:nvSpPr>
        <dsp:cNvPr id="0" name=""/>
        <dsp:cNvSpPr/>
      </dsp:nvSpPr>
      <dsp:spPr>
        <a:xfrm>
          <a:off x="4621594" y="954154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200" kern="1200" dirty="0"/>
          </a:br>
          <a:r>
            <a:rPr lang="en-US" sz="1200" kern="1200" dirty="0"/>
            <a:t>Judge</a:t>
          </a:r>
        </a:p>
      </dsp:txBody>
      <dsp:txXfrm>
        <a:off x="4621594" y="954154"/>
        <a:ext cx="1272410" cy="636205"/>
      </dsp:txXfrm>
    </dsp:sp>
    <dsp:sp modelId="{EB12E4D8-E7F1-4C62-B520-31141AFC5A55}">
      <dsp:nvSpPr>
        <dsp:cNvPr id="0" name=""/>
        <dsp:cNvSpPr/>
      </dsp:nvSpPr>
      <dsp:spPr>
        <a:xfrm>
          <a:off x="2743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Treatment Provider </a:t>
          </a:r>
        </a:p>
      </dsp:txBody>
      <dsp:txXfrm>
        <a:off x="2743" y="2760977"/>
        <a:ext cx="1272410" cy="636205"/>
      </dsp:txXfrm>
    </dsp:sp>
    <dsp:sp modelId="{230D7DAA-94E0-462D-B5DB-F05944C037A5}">
      <dsp:nvSpPr>
        <dsp:cNvPr id="0" name=""/>
        <dsp:cNvSpPr/>
      </dsp:nvSpPr>
      <dsp:spPr>
        <a:xfrm>
          <a:off x="1542360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Treatment Provider</a:t>
          </a:r>
        </a:p>
      </dsp:txBody>
      <dsp:txXfrm>
        <a:off x="1542360" y="2760977"/>
        <a:ext cx="1272410" cy="636205"/>
      </dsp:txXfrm>
    </dsp:sp>
    <dsp:sp modelId="{5AFBDEEA-44F9-4D0A-B695-80C0193C9A5A}">
      <dsp:nvSpPr>
        <dsp:cNvPr id="0" name=""/>
        <dsp:cNvSpPr/>
      </dsp:nvSpPr>
      <dsp:spPr>
        <a:xfrm>
          <a:off x="3081977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Prosecutor </a:t>
          </a:r>
        </a:p>
      </dsp:txBody>
      <dsp:txXfrm>
        <a:off x="3081977" y="2760977"/>
        <a:ext cx="1272410" cy="636205"/>
      </dsp:txXfrm>
    </dsp:sp>
    <dsp:sp modelId="{714D4D66-57CB-44E1-9470-6ECBE1235C2D}">
      <dsp:nvSpPr>
        <dsp:cNvPr id="0" name=""/>
        <dsp:cNvSpPr/>
      </dsp:nvSpPr>
      <dsp:spPr>
        <a:xfrm>
          <a:off x="4621594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Public Defender </a:t>
          </a:r>
        </a:p>
      </dsp:txBody>
      <dsp:txXfrm>
        <a:off x="4621594" y="2760977"/>
        <a:ext cx="1272410" cy="636205"/>
      </dsp:txXfrm>
    </dsp:sp>
    <dsp:sp modelId="{3BEB44FF-3B5E-42FC-BDCC-734D7F6A2274}">
      <dsp:nvSpPr>
        <dsp:cNvPr id="0" name=""/>
        <dsp:cNvSpPr/>
      </dsp:nvSpPr>
      <dsp:spPr>
        <a:xfrm>
          <a:off x="6161211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Case Manager </a:t>
          </a:r>
        </a:p>
      </dsp:txBody>
      <dsp:txXfrm>
        <a:off x="6161211" y="2760977"/>
        <a:ext cx="1272410" cy="636205"/>
      </dsp:txXfrm>
    </dsp:sp>
    <dsp:sp modelId="{CD28EE2E-A8D3-49C1-9D0D-2FB5B18FD06C}">
      <dsp:nvSpPr>
        <dsp:cNvPr id="0" name=""/>
        <dsp:cNvSpPr/>
      </dsp:nvSpPr>
      <dsp:spPr>
        <a:xfrm>
          <a:off x="7700828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Law Enforcement</a:t>
          </a:r>
        </a:p>
      </dsp:txBody>
      <dsp:txXfrm>
        <a:off x="7700828" y="2760977"/>
        <a:ext cx="1272410" cy="636205"/>
      </dsp:txXfrm>
    </dsp:sp>
    <dsp:sp modelId="{656D84FE-6DC9-4D63-AC76-2776179517B6}">
      <dsp:nvSpPr>
        <dsp:cNvPr id="0" name=""/>
        <dsp:cNvSpPr/>
      </dsp:nvSpPr>
      <dsp:spPr>
        <a:xfrm>
          <a:off x="9240445" y="2760977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Probation Officer</a:t>
          </a:r>
        </a:p>
      </dsp:txBody>
      <dsp:txXfrm>
        <a:off x="9240445" y="2760977"/>
        <a:ext cx="1272410" cy="636205"/>
      </dsp:txXfrm>
    </dsp:sp>
    <dsp:sp modelId="{B4ADA4B4-88D1-4E91-B697-99A2AB754C01}">
      <dsp:nvSpPr>
        <dsp:cNvPr id="0" name=""/>
        <dsp:cNvSpPr/>
      </dsp:nvSpPr>
      <dsp:spPr>
        <a:xfrm>
          <a:off x="3851786" y="1857566"/>
          <a:ext cx="1272410" cy="636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100" kern="1200" dirty="0"/>
          </a:br>
          <a:r>
            <a:rPr lang="en-US" sz="1100" kern="1200" dirty="0"/>
            <a:t>Coordinator/Director</a:t>
          </a:r>
        </a:p>
      </dsp:txBody>
      <dsp:txXfrm>
        <a:off x="3851786" y="1857566"/>
        <a:ext cx="1272410" cy="636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A3968-205A-4D8F-8544-9902847AA3F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761E3-E342-4979-B098-961E5E27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7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1935-0F6D-4016-B020-1793809CD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BD758-4BF2-4713-9534-BD521136D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403A1-2CEC-45EF-A5F1-F1210CF2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9477-5A0A-4F8E-8843-5D6AFD73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BB0EA-5494-4E83-8D22-A2B251E6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6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5F592-A050-4327-9E53-AA67E44D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0D627-D5FE-4235-9489-DB28FE2C5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6A48-23F8-410C-978C-557388E9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0A3B-F5E7-45AA-902D-073A2A75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3774A-6C2B-46EE-B399-3F1D6BAB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7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3C36C-DB8F-468D-A198-59C835978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C95CF-A02C-44FB-84B7-0671E4448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3B1DB-97E6-427E-B0AA-DE62EAD6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74193-6956-432F-96E5-A82F5ED2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976A6-90B6-4383-8535-424229A2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0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7D96-DE42-4DE8-A15F-537F5E1F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A09A-0B3A-4499-8B93-576A47345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86838-AEAD-4843-ADDB-BAF1099C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7ABD9-01C3-424C-8EC4-11879550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68769-4A74-42C3-BDBB-7DC80B29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5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C09E2-790E-4BC3-AC7A-45009585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F02-C7A1-4E26-ADEB-4CC10C08B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8D26-C8B4-48F7-BB66-261C4CB4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4544-D51C-4229-98EC-C2CF89CE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424F8-ED3B-42AD-8820-64F7582D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F9E9-8DD9-4F05-94AA-3069AF1F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3D591-A188-4C22-BAA1-15AF996DE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1153C-AD6F-4C11-AB61-DAB5073EB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A673A-B2F4-4634-8E67-7DADC862A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E75C3-5E78-431F-A681-23A6EB86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AE861-F498-4F05-83D1-C8801A78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00EB-DE47-4AF3-A3DE-370871CA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CEBBC-80F2-4E84-94B7-8E900CEF5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FDA6-9D2F-422C-B10E-3428EA40E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05568-41FB-49C8-BD5D-23831C94F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DCF77-F392-4DFE-B22B-6ABC4EB91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DF878-9F90-4F12-9067-4C807CFF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E13137-133E-49CB-BC8D-99204152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7D788-7C21-40BF-A4FD-12395E30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047C5-EECB-4AC6-B2CF-8CF43309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2DD33-DD99-40D5-A737-A0507D9F8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F2462-8D84-429C-963A-EBB4BB5C2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42A13-A573-4FFD-910A-80B8579B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6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133A5D-E15E-488A-BA5F-3A88BA73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6BF7E-003A-4B2D-8DEB-CCA780BB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3513C-268F-4231-BF01-1542C5DD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5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FC32-6EC6-4277-9F92-E96C86F1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94CB0-53CF-44F3-88CC-45111E85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BDF36-6C22-409B-B319-03C6CB13D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1297C-5727-40C4-A88D-F302952E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9452B-F0F0-4D9E-BFAC-254D741B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019E1-73AE-402A-90B7-02A7B333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5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2B8F-568B-4947-B515-6DC33790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14440-B114-4D15-9B79-CEEB6C1CE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1AE76-4433-410A-B960-4A10EB3BF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52FEB-D098-479F-A2B4-F5FA2D7C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AF216-D33B-46F0-A40B-7E1864B6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42CC-7BF5-4E4D-AA9A-2A2010BE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683215-A3E1-491A-9F1D-CB6967C38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DCB8B-A399-444F-AE4E-117CDC243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D1A69-2482-41C6-B065-C5E27F2B0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247C-FBC4-4562-9CD4-181AC63A4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144AA-512C-4C2C-B9FC-FA22A1F8D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Accountability Court Name </a:t>
            </a:r>
            <a:br>
              <a:rPr lang="en-US" dirty="0"/>
            </a:br>
            <a:r>
              <a:rPr lang="en-US" dirty="0"/>
              <a:t>Organizational Chart </a:t>
            </a:r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8747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A72A51-F669-4E63-A429-E5D4CEE9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1900"/>
            <a:ext cx="10801350" cy="409575"/>
          </a:xfrm>
        </p:spPr>
        <p:txBody>
          <a:bodyPr/>
          <a:lstStyle/>
          <a:p>
            <a:pPr algn="l"/>
            <a:r>
              <a:rPr lang="en-US" dirty="0"/>
              <a:t>Please complete the organizational chart according to your program's structure. Right click and ADD SHAPE to add/edit team members.  Save the chart as a PDF file and submit according to the grant instructions. </a:t>
            </a:r>
          </a:p>
        </p:txBody>
      </p: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B1BA96147FEB4F839C82B93CE7E5FE" ma:contentTypeVersion="10" ma:contentTypeDescription="Create a new document." ma:contentTypeScope="" ma:versionID="09d950e1b5ba7ae90d2bb610f60ad25d">
  <xsd:schema xmlns:xsd="http://www.w3.org/2001/XMLSchema" xmlns:xs="http://www.w3.org/2001/XMLSchema" xmlns:p="http://schemas.microsoft.com/office/2006/metadata/properties" xmlns:ns2="599d0b1a-5600-401f-a970-1bbcc1608f7a" xmlns:ns3="851b6c9e-9ac9-4dd8-a576-98d4148ae737" targetNamespace="http://schemas.microsoft.com/office/2006/metadata/properties" ma:root="true" ma:fieldsID="7305021a6ab7d0b790e9a962483e70b4" ns2:_="" ns3:_="">
    <xsd:import namespace="599d0b1a-5600-401f-a970-1bbcc1608f7a"/>
    <xsd:import namespace="851b6c9e-9ac9-4dd8-a576-98d4148ae7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d0b1a-5600-401f-a970-1bbcc1608f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b6c9e-9ac9-4dd8-a576-98d4148ae7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CCEA7-1327-49DD-AC35-4264F7CCB5D7}">
  <ds:schemaRefs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E326B0A-F4AA-4A0A-802B-6B292CD95DF2}"/>
</file>

<file path=customXml/itemProps3.xml><?xml version="1.0" encoding="utf-8"?>
<ds:datastoreItem xmlns:ds="http://schemas.openxmlformats.org/officeDocument/2006/customXml" ds:itemID="{76C0C43F-3DE8-4F0D-BB70-0A1B663187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Accountability Court Name  Organizational Chart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2020-02-16T15:34:41Z</dcterms:created>
  <dcterms:modified xsi:type="dcterms:W3CDTF">2021-02-16T16:16:59Z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0x0101001DB1BA96147FEB4F839C82B93CE7E5FE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