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826E54B-A63A-432C-9B17-6BF0B114D9C2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94EB94-817F-4F95-806D-107CD1580F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Ask the Experts: Veterans Treatment Court Panel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83880" cy="1066800"/>
          </a:xfrm>
        </p:spPr>
        <p:txBody>
          <a:bodyPr/>
          <a:lstStyle/>
          <a:p>
            <a:r>
              <a:rPr lang="en-US" dirty="0" smtClean="0"/>
              <a:t>Judge Green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286000"/>
            <a:ext cx="8183880" cy="3581400"/>
          </a:xfrm>
        </p:spPr>
        <p:txBody>
          <a:bodyPr>
            <a:normAutofit/>
          </a:bodyPr>
          <a:lstStyle/>
          <a:p>
            <a:r>
              <a:rPr lang="en-US" dirty="0" smtClean="0"/>
              <a:t>Sanctions / Incentives</a:t>
            </a:r>
          </a:p>
          <a:p>
            <a:pPr lvl="1"/>
            <a:r>
              <a:rPr lang="en-US" dirty="0" smtClean="0"/>
              <a:t>Sheet in your materials</a:t>
            </a:r>
          </a:p>
          <a:p>
            <a:pPr lvl="1"/>
            <a:r>
              <a:rPr lang="en-US" dirty="0" smtClean="0"/>
              <a:t>Coins (phase ups, graduation, mentors)</a:t>
            </a:r>
          </a:p>
          <a:p>
            <a:pPr lvl="1"/>
            <a:r>
              <a:rPr lang="en-US" dirty="0" smtClean="0"/>
              <a:t>Court in reverse order (higher phases first)</a:t>
            </a:r>
          </a:p>
          <a:p>
            <a:pPr lvl="1"/>
            <a:r>
              <a:rPr lang="en-US" dirty="0" smtClean="0"/>
              <a:t>Time out packages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183880" cy="1905000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38600"/>
            <a:ext cx="8183880" cy="533400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183880" cy="1051560"/>
          </a:xfrm>
        </p:spPr>
        <p:txBody>
          <a:bodyPr/>
          <a:lstStyle/>
          <a:p>
            <a:r>
              <a:rPr lang="en-US" dirty="0" smtClean="0"/>
              <a:t>Objective: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183880" cy="4187952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smtClean="0"/>
              <a:t>An interactive panel discussion with a Georgia Veterans Treatment Court judge and court coordinator, as well as a local Veterans Judicial Outreach (VJO) specialist. As an added bonus session attendees will also have the opportunity to learn first-hand from a highly experienced clinician </a:t>
            </a:r>
            <a:r>
              <a:rPr lang="en-US" i="1" dirty="0" smtClean="0"/>
              <a:t>who works </a:t>
            </a:r>
            <a:r>
              <a:rPr lang="en-US" i="1" dirty="0" smtClean="0"/>
              <a:t>directly with veterans at the Richmond VA Medical Center. Do not miss this opportunity to gather information to better your court's program outcomes.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502920" y="6126480"/>
            <a:ext cx="818388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324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Judge Reuben Green – Cobb Judicial Circuit</a:t>
            </a:r>
          </a:p>
          <a:p>
            <a:endParaRPr lang="en-US" dirty="0" smtClean="0"/>
          </a:p>
          <a:p>
            <a:r>
              <a:rPr lang="en-US" dirty="0" smtClean="0"/>
              <a:t>Dr. Thomas Campbell – Rehabilitation Neuropsychologist</a:t>
            </a:r>
          </a:p>
          <a:p>
            <a:endParaRPr lang="en-US" dirty="0" smtClean="0"/>
          </a:p>
          <a:p>
            <a:r>
              <a:rPr lang="en-US" dirty="0" smtClean="0"/>
              <a:t>Chris Holt – Coordinator – Appalachian Judicial Circuit </a:t>
            </a:r>
          </a:p>
          <a:p>
            <a:endParaRPr lang="en-US" dirty="0" smtClean="0"/>
          </a:p>
          <a:p>
            <a:r>
              <a:rPr lang="en-US" dirty="0" smtClean="0"/>
              <a:t>Sharon Caldwell – VJO Augusta </a:t>
            </a:r>
          </a:p>
          <a:p>
            <a:endParaRPr lang="en-US" dirty="0" smtClean="0"/>
          </a:p>
          <a:p>
            <a:r>
              <a:rPr lang="en-US" dirty="0" smtClean="0"/>
              <a:t>Col. Steve Shi, USMC </a:t>
            </a:r>
            <a:r>
              <a:rPr lang="en-US" dirty="0" err="1" smtClean="0"/>
              <a:t>Ret’d</a:t>
            </a:r>
            <a:r>
              <a:rPr lang="en-US" dirty="0" smtClean="0"/>
              <a:t> and Vet to Vet Peer Counselor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183880" cy="1051560"/>
          </a:xfrm>
        </p:spPr>
        <p:txBody>
          <a:bodyPr/>
          <a:lstStyle/>
          <a:p>
            <a:r>
              <a:rPr lang="en-US" dirty="0" smtClean="0"/>
              <a:t>Dr. Thomas Campbell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183880" cy="3355848"/>
          </a:xfrm>
        </p:spPr>
        <p:txBody>
          <a:bodyPr/>
          <a:lstStyle/>
          <a:p>
            <a:r>
              <a:rPr lang="en-US" dirty="0" smtClean="0"/>
              <a:t>Post Traumatic Stress</a:t>
            </a:r>
          </a:p>
          <a:p>
            <a:pPr lvl="1"/>
            <a:r>
              <a:rPr lang="en-US" dirty="0" smtClean="0"/>
              <a:t>What is it?  </a:t>
            </a:r>
          </a:p>
          <a:p>
            <a:pPr lvl="1"/>
            <a:r>
              <a:rPr lang="en-US" dirty="0" smtClean="0"/>
              <a:t>What causes it?</a:t>
            </a:r>
          </a:p>
          <a:p>
            <a:pPr lvl="1"/>
            <a:r>
              <a:rPr lang="en-US" dirty="0" smtClean="0"/>
              <a:t>What treatment is available?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83880" cy="1066800"/>
          </a:xfrm>
        </p:spPr>
        <p:txBody>
          <a:bodyPr/>
          <a:lstStyle/>
          <a:p>
            <a:r>
              <a:rPr lang="en-US" dirty="0" smtClean="0"/>
              <a:t>Sharon Caldwell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286000"/>
            <a:ext cx="8183880" cy="2432304"/>
          </a:xfrm>
        </p:spPr>
        <p:txBody>
          <a:bodyPr/>
          <a:lstStyle/>
          <a:p>
            <a:r>
              <a:rPr lang="en-US" dirty="0" smtClean="0"/>
              <a:t>Role of the Veterans Justice Outreach Specialist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/>
          <a:lstStyle/>
          <a:p>
            <a:r>
              <a:rPr lang="en-US" dirty="0" smtClean="0"/>
              <a:t>Chris Holt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183880" cy="4187952"/>
          </a:xfrm>
        </p:spPr>
        <p:txBody>
          <a:bodyPr/>
          <a:lstStyle/>
          <a:p>
            <a:r>
              <a:rPr lang="en-US" dirty="0" smtClean="0"/>
              <a:t>Challenges faced in VTCs</a:t>
            </a:r>
          </a:p>
          <a:p>
            <a:pPr lvl="1"/>
            <a:r>
              <a:rPr lang="en-US" dirty="0" smtClean="0"/>
              <a:t>Co-occurring conditions</a:t>
            </a:r>
          </a:p>
          <a:p>
            <a:pPr lvl="1"/>
            <a:r>
              <a:rPr lang="en-US" dirty="0" smtClean="0"/>
              <a:t>Suicide risk </a:t>
            </a:r>
          </a:p>
          <a:p>
            <a:pPr lvl="1"/>
            <a:r>
              <a:rPr lang="en-US" dirty="0" smtClean="0"/>
              <a:t>Housing </a:t>
            </a:r>
          </a:p>
          <a:p>
            <a:pPr lvl="1"/>
            <a:r>
              <a:rPr lang="en-US" dirty="0" smtClean="0"/>
              <a:t>Jobs </a:t>
            </a:r>
          </a:p>
          <a:p>
            <a:pPr lvl="1"/>
            <a:r>
              <a:rPr lang="en-US" dirty="0" smtClean="0"/>
              <a:t>VA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83880" cy="1051560"/>
          </a:xfrm>
        </p:spPr>
        <p:txBody>
          <a:bodyPr/>
          <a:lstStyle/>
          <a:p>
            <a:r>
              <a:rPr lang="en-US" dirty="0" smtClean="0"/>
              <a:t>Chris Holt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183880" cy="4187952"/>
          </a:xfrm>
        </p:spPr>
        <p:txBody>
          <a:bodyPr/>
          <a:lstStyle/>
          <a:p>
            <a:r>
              <a:rPr lang="en-US" dirty="0" smtClean="0"/>
              <a:t>Challenges faced in VTCs</a:t>
            </a:r>
          </a:p>
          <a:p>
            <a:pPr lvl="1"/>
            <a:r>
              <a:rPr lang="en-US" dirty="0" smtClean="0"/>
              <a:t>Identification of veteran at time of arrest</a:t>
            </a:r>
          </a:p>
          <a:p>
            <a:pPr lvl="1"/>
            <a:r>
              <a:rPr lang="en-US" dirty="0" smtClean="0"/>
              <a:t>Finding local treatment for non-VA eligible vets</a:t>
            </a:r>
          </a:p>
          <a:p>
            <a:pPr lvl="1"/>
            <a:r>
              <a:rPr lang="en-US" dirty="0" smtClean="0"/>
              <a:t>Finding veteran mentors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83880" cy="1066800"/>
          </a:xfrm>
        </p:spPr>
        <p:txBody>
          <a:bodyPr/>
          <a:lstStyle/>
          <a:p>
            <a:r>
              <a:rPr lang="en-US" dirty="0" smtClean="0"/>
              <a:t>Col. Steve Shi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2286000"/>
            <a:ext cx="8183880" cy="2432304"/>
          </a:xfrm>
        </p:spPr>
        <p:txBody>
          <a:bodyPr/>
          <a:lstStyle/>
          <a:p>
            <a:r>
              <a:rPr lang="en-US" dirty="0" smtClean="0"/>
              <a:t>Veteran Mentors / Vet to Vet Peer Counseling</a:t>
            </a:r>
          </a:p>
          <a:p>
            <a:pPr lvl="1"/>
            <a:r>
              <a:rPr lang="en-US" dirty="0" smtClean="0"/>
              <a:t>How do you find mentors?</a:t>
            </a:r>
          </a:p>
          <a:p>
            <a:pPr lvl="1"/>
            <a:r>
              <a:rPr lang="en-US" dirty="0" smtClean="0"/>
              <a:t>Why do you need mentors?</a:t>
            </a:r>
          </a:p>
          <a:p>
            <a:pPr lvl="1"/>
            <a:r>
              <a:rPr lang="en-US" dirty="0" smtClean="0"/>
              <a:t>What do mentors do?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183880" cy="1066800"/>
          </a:xfrm>
        </p:spPr>
        <p:txBody>
          <a:bodyPr/>
          <a:lstStyle/>
          <a:p>
            <a:r>
              <a:rPr lang="en-US" dirty="0" smtClean="0"/>
              <a:t>Judge Green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18388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Military Rituals/SOPs</a:t>
            </a:r>
          </a:p>
          <a:p>
            <a:pPr lvl="1"/>
            <a:r>
              <a:rPr lang="en-US" dirty="0" smtClean="0"/>
              <a:t>Structure </a:t>
            </a:r>
          </a:p>
          <a:p>
            <a:pPr lvl="1"/>
            <a:r>
              <a:rPr lang="en-US" dirty="0" smtClean="0"/>
              <a:t>Pledge of Allegiance </a:t>
            </a:r>
          </a:p>
          <a:p>
            <a:pPr lvl="1"/>
            <a:r>
              <a:rPr lang="en-US" dirty="0" smtClean="0"/>
              <a:t>Important dates in military history (sheet in your materials)</a:t>
            </a:r>
          </a:p>
          <a:p>
            <a:pPr lvl="1"/>
            <a:r>
              <a:rPr lang="en-US" dirty="0" smtClean="0"/>
              <a:t>Significant events involving our military</a:t>
            </a:r>
          </a:p>
          <a:p>
            <a:pPr lvl="1"/>
            <a:r>
              <a:rPr lang="en-US" dirty="0" smtClean="0"/>
              <a:t>Activities (Veterans Day, public service, etc.)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1754</TotalTime>
  <Words>284</Words>
  <Application>Microsoft Office PowerPoint</Application>
  <PresentationFormat>On-screen Show (4:3)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Verdana</vt:lpstr>
      <vt:lpstr>Wingdings 2</vt:lpstr>
      <vt:lpstr>Aspect</vt:lpstr>
      <vt:lpstr>Ask the Experts: Veterans Treatment Court Panel</vt:lpstr>
      <vt:lpstr>Objective:</vt:lpstr>
      <vt:lpstr>PowerPoint Presentation</vt:lpstr>
      <vt:lpstr>Dr. Thomas Campbell</vt:lpstr>
      <vt:lpstr>Sharon Caldwell</vt:lpstr>
      <vt:lpstr>Chris Holt</vt:lpstr>
      <vt:lpstr>Chris Holt</vt:lpstr>
      <vt:lpstr>Col. Steve Shi</vt:lpstr>
      <vt:lpstr>Judge Green</vt:lpstr>
      <vt:lpstr>Judge Green</vt:lpstr>
      <vt:lpstr>Questions?</vt:lpstr>
    </vt:vector>
  </TitlesOfParts>
  <Company>Cobb County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Ask the Experts: Veterans Treatment Court Panel</dc:title>
  <dc:creator>greenr</dc:creator>
  <cp:lastModifiedBy>Thomas Campbell</cp:lastModifiedBy>
  <cp:revision>11</cp:revision>
  <dcterms:created xsi:type="dcterms:W3CDTF">2017-08-21T13:36:22Z</dcterms:created>
  <dcterms:modified xsi:type="dcterms:W3CDTF">2017-09-11T18:03:28Z</dcterms:modified>
</cp:coreProperties>
</file>