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handoutMasterIdLst>
    <p:handoutMasterId r:id="rId16"/>
  </p:handoutMasterIdLst>
  <p:sldIdLst>
    <p:sldId id="256" r:id="rId6"/>
    <p:sldId id="260" r:id="rId7"/>
    <p:sldId id="262" r:id="rId8"/>
    <p:sldId id="327" r:id="rId9"/>
    <p:sldId id="263" r:id="rId10"/>
    <p:sldId id="334" r:id="rId11"/>
    <p:sldId id="335" r:id="rId12"/>
    <p:sldId id="270" r:id="rId13"/>
    <p:sldId id="336" r:id="rId14"/>
    <p:sldId id="329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B5EB26-1310-4ADF-A897-529B752D5752}">
          <p14:sldIdLst>
            <p14:sldId id="256"/>
            <p14:sldId id="260"/>
            <p14:sldId id="262"/>
            <p14:sldId id="327"/>
            <p14:sldId id="263"/>
            <p14:sldId id="334"/>
            <p14:sldId id="335"/>
            <p14:sldId id="270"/>
            <p14:sldId id="336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319"/>
    <a:srgbClr val="3D58A7"/>
    <a:srgbClr val="E6E7E8"/>
    <a:srgbClr val="414042"/>
    <a:srgbClr val="991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86" d="100"/>
          <a:sy n="86" d="100"/>
        </p:scale>
        <p:origin x="1214" y="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1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mailto:CourtServices@dbhdd.ga.gov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mailto:CourtServices@dbhdd.ga.go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F785E-4450-46F0-88FA-FB8A9F1987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82BB6E-EB57-45E3-B1A1-D454B3B3EE20}">
      <dgm:prSet phldrT="[Text]"/>
      <dgm:spPr/>
      <dgm:t>
        <a:bodyPr/>
        <a:lstStyle/>
        <a:p>
          <a:r>
            <a:rPr lang="en-US" dirty="0" smtClean="0"/>
            <a:t>Mental Health Issues Occurring in Legal System</a:t>
          </a:r>
          <a:endParaRPr lang="en-US" dirty="0"/>
        </a:p>
      </dgm:t>
    </dgm:pt>
    <dgm:pt modelId="{E3D3E60B-75BE-44DD-A59B-0D31A5EC3167}" type="parTrans" cxnId="{031D33D1-81A7-4E69-8147-0EA6788C2E09}">
      <dgm:prSet/>
      <dgm:spPr/>
      <dgm:t>
        <a:bodyPr/>
        <a:lstStyle/>
        <a:p>
          <a:endParaRPr lang="en-US"/>
        </a:p>
      </dgm:t>
    </dgm:pt>
    <dgm:pt modelId="{FBC56B06-771B-40DA-9AD1-8CBCAEC39370}" type="sibTrans" cxnId="{031D33D1-81A7-4E69-8147-0EA6788C2E09}">
      <dgm:prSet/>
      <dgm:spPr/>
      <dgm:t>
        <a:bodyPr/>
        <a:lstStyle/>
        <a:p>
          <a:endParaRPr lang="en-US"/>
        </a:p>
      </dgm:t>
    </dgm:pt>
    <dgm:pt modelId="{CDD91217-DB29-4026-B4AF-352DC99DFB98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Mental Health Crisis</a:t>
          </a:r>
          <a:endParaRPr lang="en-US" dirty="0">
            <a:solidFill>
              <a:srgbClr val="183319"/>
            </a:solidFill>
          </a:endParaRPr>
        </a:p>
      </dgm:t>
    </dgm:pt>
    <dgm:pt modelId="{AAABB95B-6A64-4D7A-A6B5-E34D37B6BD78}" type="parTrans" cxnId="{5F94E2EC-56CE-400C-AE7C-FD24D00CF771}">
      <dgm:prSet/>
      <dgm:spPr/>
      <dgm:t>
        <a:bodyPr/>
        <a:lstStyle/>
        <a:p>
          <a:endParaRPr lang="en-US"/>
        </a:p>
      </dgm:t>
    </dgm:pt>
    <dgm:pt modelId="{605E0C7E-12D0-46FF-9F74-5CC70EFC2054}" type="sibTrans" cxnId="{5F94E2EC-56CE-400C-AE7C-FD24D00CF771}">
      <dgm:prSet/>
      <dgm:spPr/>
      <dgm:t>
        <a:bodyPr/>
        <a:lstStyle/>
        <a:p>
          <a:endParaRPr lang="en-US"/>
        </a:p>
      </dgm:t>
    </dgm:pt>
    <dgm:pt modelId="{2122F909-6D90-4025-9F0E-61A1B1A7B86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General Mental Health Needs</a:t>
          </a:r>
          <a:endParaRPr lang="en-US" dirty="0">
            <a:solidFill>
              <a:srgbClr val="183319"/>
            </a:solidFill>
          </a:endParaRPr>
        </a:p>
      </dgm:t>
    </dgm:pt>
    <dgm:pt modelId="{4AABDC75-AD78-41D0-87B1-F2754EB07351}" type="parTrans" cxnId="{EBE16B74-D3E2-4505-9589-9CDC320F83C2}">
      <dgm:prSet/>
      <dgm:spPr/>
      <dgm:t>
        <a:bodyPr/>
        <a:lstStyle/>
        <a:p>
          <a:endParaRPr lang="en-US"/>
        </a:p>
      </dgm:t>
    </dgm:pt>
    <dgm:pt modelId="{35149FA7-7CA5-49E9-8787-A1EFB4DEFF69}" type="sibTrans" cxnId="{EBE16B74-D3E2-4505-9589-9CDC320F83C2}">
      <dgm:prSet/>
      <dgm:spPr/>
      <dgm:t>
        <a:bodyPr/>
        <a:lstStyle/>
        <a:p>
          <a:endParaRPr lang="en-US"/>
        </a:p>
      </dgm:t>
    </dgm:pt>
    <dgm:pt modelId="{7469E8C1-21ED-48A4-BBFF-0144FDBE53D3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300" dirty="0" smtClean="0">
              <a:solidFill>
                <a:srgbClr val="183319"/>
              </a:solidFill>
            </a:rPr>
            <a:t>Competency to Stand Trial </a:t>
          </a:r>
        </a:p>
        <a:p>
          <a:r>
            <a:rPr lang="en-US" sz="1400" dirty="0" smtClean="0">
              <a:solidFill>
                <a:srgbClr val="183319"/>
              </a:solidFill>
            </a:rPr>
            <a:t>(and Criminal Responsibility)</a:t>
          </a:r>
          <a:endParaRPr lang="en-US" sz="1400" dirty="0">
            <a:solidFill>
              <a:srgbClr val="183319"/>
            </a:solidFill>
          </a:endParaRPr>
        </a:p>
      </dgm:t>
    </dgm:pt>
    <dgm:pt modelId="{CED72F0A-6334-4555-9C9A-CA9D6CE48E9A}" type="parTrans" cxnId="{60B4CCD3-4EFB-4B25-880D-F50C677C6B8E}">
      <dgm:prSet/>
      <dgm:spPr/>
      <dgm:t>
        <a:bodyPr/>
        <a:lstStyle/>
        <a:p>
          <a:endParaRPr lang="en-US"/>
        </a:p>
      </dgm:t>
    </dgm:pt>
    <dgm:pt modelId="{7F2CB512-0B73-44CF-AC1E-F26BF4B8593F}" type="sibTrans" cxnId="{60B4CCD3-4EFB-4B25-880D-F50C677C6B8E}">
      <dgm:prSet/>
      <dgm:spPr/>
      <dgm:t>
        <a:bodyPr/>
        <a:lstStyle/>
        <a:p>
          <a:endParaRPr lang="en-US"/>
        </a:p>
      </dgm:t>
    </dgm:pt>
    <dgm:pt modelId="{80E6173C-BCA4-4F15-91BC-34A8E2FB4EAE}" type="pres">
      <dgm:prSet presAssocID="{E7AF785E-4450-46F0-88FA-FB8A9F1987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94DA68-80B3-4B73-9868-24A148629BA4}" type="pres">
      <dgm:prSet presAssocID="{B082BB6E-EB57-45E3-B1A1-D454B3B3EE20}" presName="hierRoot1" presStyleCnt="0">
        <dgm:presLayoutVars>
          <dgm:hierBranch val="init"/>
        </dgm:presLayoutVars>
      </dgm:prSet>
      <dgm:spPr/>
    </dgm:pt>
    <dgm:pt modelId="{023FF4D4-A368-44D7-B432-20BC9C7B7143}" type="pres">
      <dgm:prSet presAssocID="{B082BB6E-EB57-45E3-B1A1-D454B3B3EE20}" presName="rootComposite1" presStyleCnt="0"/>
      <dgm:spPr/>
    </dgm:pt>
    <dgm:pt modelId="{0E4A9FFD-C68F-4740-8406-0696C490478E}" type="pres">
      <dgm:prSet presAssocID="{B082BB6E-EB57-45E3-B1A1-D454B3B3EE20}" presName="rootText1" presStyleLbl="node0" presStyleIdx="0" presStyleCnt="1" custScaleX="1853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775099-AEDA-4440-BF06-E1C11A8EE29D}" type="pres">
      <dgm:prSet presAssocID="{B082BB6E-EB57-45E3-B1A1-D454B3B3EE2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E4AF245-6990-42BE-B2D2-B903E56AD57A}" type="pres">
      <dgm:prSet presAssocID="{B082BB6E-EB57-45E3-B1A1-D454B3B3EE20}" presName="hierChild2" presStyleCnt="0"/>
      <dgm:spPr/>
    </dgm:pt>
    <dgm:pt modelId="{E9381282-5FDC-40B4-A862-49C986F00433}" type="pres">
      <dgm:prSet presAssocID="{AAABB95B-6A64-4D7A-A6B5-E34D37B6BD7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4338A6EA-AC0D-41A9-9C8F-A7FD2DC71FBC}" type="pres">
      <dgm:prSet presAssocID="{CDD91217-DB29-4026-B4AF-352DC99DFB98}" presName="hierRoot2" presStyleCnt="0">
        <dgm:presLayoutVars>
          <dgm:hierBranch val="init"/>
        </dgm:presLayoutVars>
      </dgm:prSet>
      <dgm:spPr/>
    </dgm:pt>
    <dgm:pt modelId="{0632D3F0-A6C4-46EE-B570-6AF6EC8AD83B}" type="pres">
      <dgm:prSet presAssocID="{CDD91217-DB29-4026-B4AF-352DC99DFB98}" presName="rootComposite" presStyleCnt="0"/>
      <dgm:spPr/>
    </dgm:pt>
    <dgm:pt modelId="{9BD7EE29-5197-497E-AEFD-E81C04C22D6C}" type="pres">
      <dgm:prSet presAssocID="{CDD91217-DB29-4026-B4AF-352DC99DFB9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0B8CCA-4A2B-461C-8FD7-147C44C40020}" type="pres">
      <dgm:prSet presAssocID="{CDD91217-DB29-4026-B4AF-352DC99DFB98}" presName="rootConnector" presStyleLbl="node2" presStyleIdx="0" presStyleCnt="3"/>
      <dgm:spPr/>
      <dgm:t>
        <a:bodyPr/>
        <a:lstStyle/>
        <a:p>
          <a:endParaRPr lang="en-US"/>
        </a:p>
      </dgm:t>
    </dgm:pt>
    <dgm:pt modelId="{D49DB696-DD29-4203-B92A-EF634538C89A}" type="pres">
      <dgm:prSet presAssocID="{CDD91217-DB29-4026-B4AF-352DC99DFB98}" presName="hierChild4" presStyleCnt="0"/>
      <dgm:spPr/>
    </dgm:pt>
    <dgm:pt modelId="{7735D35D-B28F-4BBA-A73A-F5B6AC9E9868}" type="pres">
      <dgm:prSet presAssocID="{CDD91217-DB29-4026-B4AF-352DC99DFB98}" presName="hierChild5" presStyleCnt="0"/>
      <dgm:spPr/>
    </dgm:pt>
    <dgm:pt modelId="{FC0449AE-EB0A-44C7-99D0-232D8A60919E}" type="pres">
      <dgm:prSet presAssocID="{4AABDC75-AD78-41D0-87B1-F2754EB07351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361DA65-2CC5-45C0-8E99-24C8A66FB538}" type="pres">
      <dgm:prSet presAssocID="{2122F909-6D90-4025-9F0E-61A1B1A7B869}" presName="hierRoot2" presStyleCnt="0">
        <dgm:presLayoutVars>
          <dgm:hierBranch val="init"/>
        </dgm:presLayoutVars>
      </dgm:prSet>
      <dgm:spPr/>
    </dgm:pt>
    <dgm:pt modelId="{BB50D244-4C87-4939-9C39-EF4AEB53566B}" type="pres">
      <dgm:prSet presAssocID="{2122F909-6D90-4025-9F0E-61A1B1A7B869}" presName="rootComposite" presStyleCnt="0"/>
      <dgm:spPr/>
    </dgm:pt>
    <dgm:pt modelId="{EAD2546A-9BEB-48A2-895B-C89DDB36E354}" type="pres">
      <dgm:prSet presAssocID="{2122F909-6D90-4025-9F0E-61A1B1A7B86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0EEBCF-83F9-4AF7-8DE5-C9160EE6C57F}" type="pres">
      <dgm:prSet presAssocID="{2122F909-6D90-4025-9F0E-61A1B1A7B869}" presName="rootConnector" presStyleLbl="node2" presStyleIdx="1" presStyleCnt="3"/>
      <dgm:spPr/>
      <dgm:t>
        <a:bodyPr/>
        <a:lstStyle/>
        <a:p>
          <a:endParaRPr lang="en-US"/>
        </a:p>
      </dgm:t>
    </dgm:pt>
    <dgm:pt modelId="{B946D693-61F9-4F36-AEE1-DBBEC0133A4F}" type="pres">
      <dgm:prSet presAssocID="{2122F909-6D90-4025-9F0E-61A1B1A7B869}" presName="hierChild4" presStyleCnt="0"/>
      <dgm:spPr/>
    </dgm:pt>
    <dgm:pt modelId="{E05EC812-42F9-4B75-BA45-DF52BE56DE2D}" type="pres">
      <dgm:prSet presAssocID="{2122F909-6D90-4025-9F0E-61A1B1A7B869}" presName="hierChild5" presStyleCnt="0"/>
      <dgm:spPr/>
    </dgm:pt>
    <dgm:pt modelId="{B06C3881-A866-4DFD-8076-82C964F43842}" type="pres">
      <dgm:prSet presAssocID="{CED72F0A-6334-4555-9C9A-CA9D6CE48E9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AEC4F64-037B-4845-9CAD-F5B209ECCB68}" type="pres">
      <dgm:prSet presAssocID="{7469E8C1-21ED-48A4-BBFF-0144FDBE53D3}" presName="hierRoot2" presStyleCnt="0">
        <dgm:presLayoutVars>
          <dgm:hierBranch val="init"/>
        </dgm:presLayoutVars>
      </dgm:prSet>
      <dgm:spPr/>
    </dgm:pt>
    <dgm:pt modelId="{EF56A253-6118-409F-B159-D72015180DD4}" type="pres">
      <dgm:prSet presAssocID="{7469E8C1-21ED-48A4-BBFF-0144FDBE53D3}" presName="rootComposite" presStyleCnt="0"/>
      <dgm:spPr/>
    </dgm:pt>
    <dgm:pt modelId="{4759F1B7-13D8-4045-9DE6-CB5D8A613C10}" type="pres">
      <dgm:prSet presAssocID="{7469E8C1-21ED-48A4-BBFF-0144FDBE53D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1E0461-8B2A-46D1-A6D8-2CFAE462A294}" type="pres">
      <dgm:prSet presAssocID="{7469E8C1-21ED-48A4-BBFF-0144FDBE53D3}" presName="rootConnector" presStyleLbl="node2" presStyleIdx="2" presStyleCnt="3"/>
      <dgm:spPr/>
      <dgm:t>
        <a:bodyPr/>
        <a:lstStyle/>
        <a:p>
          <a:endParaRPr lang="en-US"/>
        </a:p>
      </dgm:t>
    </dgm:pt>
    <dgm:pt modelId="{F0FC99FE-EC83-4D77-AC68-40EFBD0E5CDD}" type="pres">
      <dgm:prSet presAssocID="{7469E8C1-21ED-48A4-BBFF-0144FDBE53D3}" presName="hierChild4" presStyleCnt="0"/>
      <dgm:spPr/>
    </dgm:pt>
    <dgm:pt modelId="{6F349C5A-8DBC-4EDB-BB31-3C18117AC94D}" type="pres">
      <dgm:prSet presAssocID="{7469E8C1-21ED-48A4-BBFF-0144FDBE53D3}" presName="hierChild5" presStyleCnt="0"/>
      <dgm:spPr/>
    </dgm:pt>
    <dgm:pt modelId="{F71F2BD8-2A96-48EE-88B6-8EF359F05E3C}" type="pres">
      <dgm:prSet presAssocID="{B082BB6E-EB57-45E3-B1A1-D454B3B3EE20}" presName="hierChild3" presStyleCnt="0"/>
      <dgm:spPr/>
    </dgm:pt>
  </dgm:ptLst>
  <dgm:cxnLst>
    <dgm:cxn modelId="{2C9CC6B8-99FE-40D8-ABE5-5FAB0F1C4D18}" type="presOf" srcId="{E7AF785E-4450-46F0-88FA-FB8A9F19873F}" destId="{80E6173C-BCA4-4F15-91BC-34A8E2FB4EAE}" srcOrd="0" destOrd="0" presId="urn:microsoft.com/office/officeart/2005/8/layout/orgChart1"/>
    <dgm:cxn modelId="{F343BC3A-FA29-4FEB-9B6E-08C598E55293}" type="presOf" srcId="{CED72F0A-6334-4555-9C9A-CA9D6CE48E9A}" destId="{B06C3881-A866-4DFD-8076-82C964F43842}" srcOrd="0" destOrd="0" presId="urn:microsoft.com/office/officeart/2005/8/layout/orgChart1"/>
    <dgm:cxn modelId="{678E1CD6-4AFD-4D2D-9892-B77ADD727C95}" type="presOf" srcId="{B082BB6E-EB57-45E3-B1A1-D454B3B3EE20}" destId="{0E4A9FFD-C68F-4740-8406-0696C490478E}" srcOrd="0" destOrd="0" presId="urn:microsoft.com/office/officeart/2005/8/layout/orgChart1"/>
    <dgm:cxn modelId="{C15F7F39-83CE-4534-95EE-9F90BE9F1AF0}" type="presOf" srcId="{B082BB6E-EB57-45E3-B1A1-D454B3B3EE20}" destId="{EB775099-AEDA-4440-BF06-E1C11A8EE29D}" srcOrd="1" destOrd="0" presId="urn:microsoft.com/office/officeart/2005/8/layout/orgChart1"/>
    <dgm:cxn modelId="{60B4CCD3-4EFB-4B25-880D-F50C677C6B8E}" srcId="{B082BB6E-EB57-45E3-B1A1-D454B3B3EE20}" destId="{7469E8C1-21ED-48A4-BBFF-0144FDBE53D3}" srcOrd="2" destOrd="0" parTransId="{CED72F0A-6334-4555-9C9A-CA9D6CE48E9A}" sibTransId="{7F2CB512-0B73-44CF-AC1E-F26BF4B8593F}"/>
    <dgm:cxn modelId="{9FE7DE78-A666-4BAB-86A9-53E8D34275E2}" type="presOf" srcId="{2122F909-6D90-4025-9F0E-61A1B1A7B869}" destId="{EAD2546A-9BEB-48A2-895B-C89DDB36E354}" srcOrd="0" destOrd="0" presId="urn:microsoft.com/office/officeart/2005/8/layout/orgChart1"/>
    <dgm:cxn modelId="{9EDEE4F3-716A-47E6-BDF5-187553D52280}" type="presOf" srcId="{4AABDC75-AD78-41D0-87B1-F2754EB07351}" destId="{FC0449AE-EB0A-44C7-99D0-232D8A60919E}" srcOrd="0" destOrd="0" presId="urn:microsoft.com/office/officeart/2005/8/layout/orgChart1"/>
    <dgm:cxn modelId="{B9D8DDF2-25B7-49B5-A612-6B5A09C497F8}" type="presOf" srcId="{7469E8C1-21ED-48A4-BBFF-0144FDBE53D3}" destId="{E31E0461-8B2A-46D1-A6D8-2CFAE462A294}" srcOrd="1" destOrd="0" presId="urn:microsoft.com/office/officeart/2005/8/layout/orgChart1"/>
    <dgm:cxn modelId="{D964031B-956B-4A15-8499-3EAFC76AD8C8}" type="presOf" srcId="{2122F909-6D90-4025-9F0E-61A1B1A7B869}" destId="{8D0EEBCF-83F9-4AF7-8DE5-C9160EE6C57F}" srcOrd="1" destOrd="0" presId="urn:microsoft.com/office/officeart/2005/8/layout/orgChart1"/>
    <dgm:cxn modelId="{EBE16B74-D3E2-4505-9589-9CDC320F83C2}" srcId="{B082BB6E-EB57-45E3-B1A1-D454B3B3EE20}" destId="{2122F909-6D90-4025-9F0E-61A1B1A7B869}" srcOrd="1" destOrd="0" parTransId="{4AABDC75-AD78-41D0-87B1-F2754EB07351}" sibTransId="{35149FA7-7CA5-49E9-8787-A1EFB4DEFF69}"/>
    <dgm:cxn modelId="{5F94E2EC-56CE-400C-AE7C-FD24D00CF771}" srcId="{B082BB6E-EB57-45E3-B1A1-D454B3B3EE20}" destId="{CDD91217-DB29-4026-B4AF-352DC99DFB98}" srcOrd="0" destOrd="0" parTransId="{AAABB95B-6A64-4D7A-A6B5-E34D37B6BD78}" sibTransId="{605E0C7E-12D0-46FF-9F74-5CC70EFC2054}"/>
    <dgm:cxn modelId="{0CC0FC4F-3FC2-4DA7-B539-A3E42CBE2B82}" type="presOf" srcId="{7469E8C1-21ED-48A4-BBFF-0144FDBE53D3}" destId="{4759F1B7-13D8-4045-9DE6-CB5D8A613C10}" srcOrd="0" destOrd="0" presId="urn:microsoft.com/office/officeart/2005/8/layout/orgChart1"/>
    <dgm:cxn modelId="{0E064A0C-2A1D-4C97-B894-FF6AD3889FEA}" type="presOf" srcId="{AAABB95B-6A64-4D7A-A6B5-E34D37B6BD78}" destId="{E9381282-5FDC-40B4-A862-49C986F00433}" srcOrd="0" destOrd="0" presId="urn:microsoft.com/office/officeart/2005/8/layout/orgChart1"/>
    <dgm:cxn modelId="{1531C02A-412C-44C3-A64F-14AAD26D81A5}" type="presOf" srcId="{CDD91217-DB29-4026-B4AF-352DC99DFB98}" destId="{790B8CCA-4A2B-461C-8FD7-147C44C40020}" srcOrd="1" destOrd="0" presId="urn:microsoft.com/office/officeart/2005/8/layout/orgChart1"/>
    <dgm:cxn modelId="{DC7D039B-43B2-4422-8B58-245EB6BCDE9D}" type="presOf" srcId="{CDD91217-DB29-4026-B4AF-352DC99DFB98}" destId="{9BD7EE29-5197-497E-AEFD-E81C04C22D6C}" srcOrd="0" destOrd="0" presId="urn:microsoft.com/office/officeart/2005/8/layout/orgChart1"/>
    <dgm:cxn modelId="{031D33D1-81A7-4E69-8147-0EA6788C2E09}" srcId="{E7AF785E-4450-46F0-88FA-FB8A9F19873F}" destId="{B082BB6E-EB57-45E3-B1A1-D454B3B3EE20}" srcOrd="0" destOrd="0" parTransId="{E3D3E60B-75BE-44DD-A59B-0D31A5EC3167}" sibTransId="{FBC56B06-771B-40DA-9AD1-8CBCAEC39370}"/>
    <dgm:cxn modelId="{7C03F8A3-49EE-4DED-841A-0566D4D8D738}" type="presParOf" srcId="{80E6173C-BCA4-4F15-91BC-34A8E2FB4EAE}" destId="{0E94DA68-80B3-4B73-9868-24A148629BA4}" srcOrd="0" destOrd="0" presId="urn:microsoft.com/office/officeart/2005/8/layout/orgChart1"/>
    <dgm:cxn modelId="{D07B6E4E-5475-4B31-902E-02BC1A225AFC}" type="presParOf" srcId="{0E94DA68-80B3-4B73-9868-24A148629BA4}" destId="{023FF4D4-A368-44D7-B432-20BC9C7B7143}" srcOrd="0" destOrd="0" presId="urn:microsoft.com/office/officeart/2005/8/layout/orgChart1"/>
    <dgm:cxn modelId="{7A7A29E7-56AD-4320-A3CB-23DE0EEC24FE}" type="presParOf" srcId="{023FF4D4-A368-44D7-B432-20BC9C7B7143}" destId="{0E4A9FFD-C68F-4740-8406-0696C490478E}" srcOrd="0" destOrd="0" presId="urn:microsoft.com/office/officeart/2005/8/layout/orgChart1"/>
    <dgm:cxn modelId="{E43043DA-1AB3-40E5-A209-8393055BD0CA}" type="presParOf" srcId="{023FF4D4-A368-44D7-B432-20BC9C7B7143}" destId="{EB775099-AEDA-4440-BF06-E1C11A8EE29D}" srcOrd="1" destOrd="0" presId="urn:microsoft.com/office/officeart/2005/8/layout/orgChart1"/>
    <dgm:cxn modelId="{F7286088-3C42-4659-ABD5-AE34AB8EDEB5}" type="presParOf" srcId="{0E94DA68-80B3-4B73-9868-24A148629BA4}" destId="{AE4AF245-6990-42BE-B2D2-B903E56AD57A}" srcOrd="1" destOrd="0" presId="urn:microsoft.com/office/officeart/2005/8/layout/orgChart1"/>
    <dgm:cxn modelId="{CF074598-B57A-4ADF-9E54-9B24FD13C0A9}" type="presParOf" srcId="{AE4AF245-6990-42BE-B2D2-B903E56AD57A}" destId="{E9381282-5FDC-40B4-A862-49C986F00433}" srcOrd="0" destOrd="0" presId="urn:microsoft.com/office/officeart/2005/8/layout/orgChart1"/>
    <dgm:cxn modelId="{3BFEF0D1-4716-47C2-85DE-B27BE27F584B}" type="presParOf" srcId="{AE4AF245-6990-42BE-B2D2-B903E56AD57A}" destId="{4338A6EA-AC0D-41A9-9C8F-A7FD2DC71FBC}" srcOrd="1" destOrd="0" presId="urn:microsoft.com/office/officeart/2005/8/layout/orgChart1"/>
    <dgm:cxn modelId="{E9378768-152D-4157-8D7B-5E5688CB5CF1}" type="presParOf" srcId="{4338A6EA-AC0D-41A9-9C8F-A7FD2DC71FBC}" destId="{0632D3F0-A6C4-46EE-B570-6AF6EC8AD83B}" srcOrd="0" destOrd="0" presId="urn:microsoft.com/office/officeart/2005/8/layout/orgChart1"/>
    <dgm:cxn modelId="{E80EF617-B760-4E38-BD61-5C8E8B159777}" type="presParOf" srcId="{0632D3F0-A6C4-46EE-B570-6AF6EC8AD83B}" destId="{9BD7EE29-5197-497E-AEFD-E81C04C22D6C}" srcOrd="0" destOrd="0" presId="urn:microsoft.com/office/officeart/2005/8/layout/orgChart1"/>
    <dgm:cxn modelId="{C88FDACB-1D7E-469B-95D2-34E10F88ACA7}" type="presParOf" srcId="{0632D3F0-A6C4-46EE-B570-6AF6EC8AD83B}" destId="{790B8CCA-4A2B-461C-8FD7-147C44C40020}" srcOrd="1" destOrd="0" presId="urn:microsoft.com/office/officeart/2005/8/layout/orgChart1"/>
    <dgm:cxn modelId="{B7EF90F1-565A-4728-8A36-23C57D7A6B20}" type="presParOf" srcId="{4338A6EA-AC0D-41A9-9C8F-A7FD2DC71FBC}" destId="{D49DB696-DD29-4203-B92A-EF634538C89A}" srcOrd="1" destOrd="0" presId="urn:microsoft.com/office/officeart/2005/8/layout/orgChart1"/>
    <dgm:cxn modelId="{E492A81B-6176-40C3-B690-AC8C7F2CF5E6}" type="presParOf" srcId="{4338A6EA-AC0D-41A9-9C8F-A7FD2DC71FBC}" destId="{7735D35D-B28F-4BBA-A73A-F5B6AC9E9868}" srcOrd="2" destOrd="0" presId="urn:microsoft.com/office/officeart/2005/8/layout/orgChart1"/>
    <dgm:cxn modelId="{631DDD2E-89D6-45ED-856B-AAB7DFF0E176}" type="presParOf" srcId="{AE4AF245-6990-42BE-B2D2-B903E56AD57A}" destId="{FC0449AE-EB0A-44C7-99D0-232D8A60919E}" srcOrd="2" destOrd="0" presId="urn:microsoft.com/office/officeart/2005/8/layout/orgChart1"/>
    <dgm:cxn modelId="{E0579E38-CD93-4EE8-92AA-A9D3DA600219}" type="presParOf" srcId="{AE4AF245-6990-42BE-B2D2-B903E56AD57A}" destId="{B361DA65-2CC5-45C0-8E99-24C8A66FB538}" srcOrd="3" destOrd="0" presId="urn:microsoft.com/office/officeart/2005/8/layout/orgChart1"/>
    <dgm:cxn modelId="{0CE0732C-6400-4022-A093-67685332672F}" type="presParOf" srcId="{B361DA65-2CC5-45C0-8E99-24C8A66FB538}" destId="{BB50D244-4C87-4939-9C39-EF4AEB53566B}" srcOrd="0" destOrd="0" presId="urn:microsoft.com/office/officeart/2005/8/layout/orgChart1"/>
    <dgm:cxn modelId="{46CCFA6C-FBF4-4F9E-AC9B-9A93DF250D50}" type="presParOf" srcId="{BB50D244-4C87-4939-9C39-EF4AEB53566B}" destId="{EAD2546A-9BEB-48A2-895B-C89DDB36E354}" srcOrd="0" destOrd="0" presId="urn:microsoft.com/office/officeart/2005/8/layout/orgChart1"/>
    <dgm:cxn modelId="{CC80CD07-1927-4FBC-843E-EF7283A19125}" type="presParOf" srcId="{BB50D244-4C87-4939-9C39-EF4AEB53566B}" destId="{8D0EEBCF-83F9-4AF7-8DE5-C9160EE6C57F}" srcOrd="1" destOrd="0" presId="urn:microsoft.com/office/officeart/2005/8/layout/orgChart1"/>
    <dgm:cxn modelId="{84989EFE-2166-48B1-885D-B045878A28F6}" type="presParOf" srcId="{B361DA65-2CC5-45C0-8E99-24C8A66FB538}" destId="{B946D693-61F9-4F36-AEE1-DBBEC0133A4F}" srcOrd="1" destOrd="0" presId="urn:microsoft.com/office/officeart/2005/8/layout/orgChart1"/>
    <dgm:cxn modelId="{E9E2015E-767D-4D3A-9850-BE15EA4156F5}" type="presParOf" srcId="{B361DA65-2CC5-45C0-8E99-24C8A66FB538}" destId="{E05EC812-42F9-4B75-BA45-DF52BE56DE2D}" srcOrd="2" destOrd="0" presId="urn:microsoft.com/office/officeart/2005/8/layout/orgChart1"/>
    <dgm:cxn modelId="{A9862815-8B9E-40DE-9B7E-DF27FDED2F5F}" type="presParOf" srcId="{AE4AF245-6990-42BE-B2D2-B903E56AD57A}" destId="{B06C3881-A866-4DFD-8076-82C964F43842}" srcOrd="4" destOrd="0" presId="urn:microsoft.com/office/officeart/2005/8/layout/orgChart1"/>
    <dgm:cxn modelId="{5920481F-75FE-44A5-A881-723444674486}" type="presParOf" srcId="{AE4AF245-6990-42BE-B2D2-B903E56AD57A}" destId="{3AEC4F64-037B-4845-9CAD-F5B209ECCB68}" srcOrd="5" destOrd="0" presId="urn:microsoft.com/office/officeart/2005/8/layout/orgChart1"/>
    <dgm:cxn modelId="{514279F5-ED31-4EBD-965E-2F985DFC328C}" type="presParOf" srcId="{3AEC4F64-037B-4845-9CAD-F5B209ECCB68}" destId="{EF56A253-6118-409F-B159-D72015180DD4}" srcOrd="0" destOrd="0" presId="urn:microsoft.com/office/officeart/2005/8/layout/orgChart1"/>
    <dgm:cxn modelId="{010633E0-1DA6-4B7A-B779-C0170524370D}" type="presParOf" srcId="{EF56A253-6118-409F-B159-D72015180DD4}" destId="{4759F1B7-13D8-4045-9DE6-CB5D8A613C10}" srcOrd="0" destOrd="0" presId="urn:microsoft.com/office/officeart/2005/8/layout/orgChart1"/>
    <dgm:cxn modelId="{17D0184E-8C20-4B87-B29D-2B5115E1DADB}" type="presParOf" srcId="{EF56A253-6118-409F-B159-D72015180DD4}" destId="{E31E0461-8B2A-46D1-A6D8-2CFAE462A294}" srcOrd="1" destOrd="0" presId="urn:microsoft.com/office/officeart/2005/8/layout/orgChart1"/>
    <dgm:cxn modelId="{40D81E33-B0C8-4773-ADBF-36AA465F1B44}" type="presParOf" srcId="{3AEC4F64-037B-4845-9CAD-F5B209ECCB68}" destId="{F0FC99FE-EC83-4D77-AC68-40EFBD0E5CDD}" srcOrd="1" destOrd="0" presId="urn:microsoft.com/office/officeart/2005/8/layout/orgChart1"/>
    <dgm:cxn modelId="{9A465948-4D35-4066-9E7B-A5F66C4FBFC1}" type="presParOf" srcId="{3AEC4F64-037B-4845-9CAD-F5B209ECCB68}" destId="{6F349C5A-8DBC-4EDB-BB31-3C18117AC94D}" srcOrd="2" destOrd="0" presId="urn:microsoft.com/office/officeart/2005/8/layout/orgChart1"/>
    <dgm:cxn modelId="{C37EA212-58AF-4A66-90D0-970AEC440CB2}" type="presParOf" srcId="{0E94DA68-80B3-4B73-9868-24A148629BA4}" destId="{F71F2BD8-2A96-48EE-88B6-8EF359F05E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B01F8F-4B90-43B1-9760-A904BFADD4D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59711B-7A31-43BC-A8A4-25614F12F7D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Crisis</a:t>
          </a:r>
          <a:endParaRPr lang="en-US" dirty="0">
            <a:solidFill>
              <a:srgbClr val="183319"/>
            </a:solidFill>
          </a:endParaRPr>
        </a:p>
      </dgm:t>
    </dgm:pt>
    <dgm:pt modelId="{9F325E6D-98D5-442D-A294-FE425A04C3CF}" type="parTrans" cxnId="{B1403552-A6AA-4980-8D85-18D90B40E51C}">
      <dgm:prSet/>
      <dgm:spPr/>
      <dgm:t>
        <a:bodyPr/>
        <a:lstStyle/>
        <a:p>
          <a:endParaRPr lang="en-US"/>
        </a:p>
      </dgm:t>
    </dgm:pt>
    <dgm:pt modelId="{2E14A2EF-8A83-464E-BA5B-F17E42228630}" type="sibTrans" cxnId="{B1403552-A6AA-4980-8D85-18D90B40E51C}">
      <dgm:prSet/>
      <dgm:spPr/>
      <dgm:t>
        <a:bodyPr/>
        <a:lstStyle/>
        <a:p>
          <a:endParaRPr lang="en-US"/>
        </a:p>
      </dgm:t>
    </dgm:pt>
    <dgm:pt modelId="{457ADF12-AE0B-4DCF-9BE8-086B62EAC1A3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183319"/>
              </a:solidFill>
            </a:rPr>
            <a:t>Suicidal</a:t>
          </a:r>
          <a:endParaRPr lang="en-US" sz="1800" dirty="0">
            <a:solidFill>
              <a:srgbClr val="183319"/>
            </a:solidFill>
          </a:endParaRPr>
        </a:p>
      </dgm:t>
    </dgm:pt>
    <dgm:pt modelId="{68AD095F-E8FA-43DC-B20C-D79FDAA13D5B}" type="parTrans" cxnId="{4FBB2B85-38DF-4E01-927C-2920C726499B}">
      <dgm:prSet/>
      <dgm:spPr/>
      <dgm:t>
        <a:bodyPr/>
        <a:lstStyle/>
        <a:p>
          <a:endParaRPr lang="en-US"/>
        </a:p>
      </dgm:t>
    </dgm:pt>
    <dgm:pt modelId="{39899BF1-2638-4DC8-8D50-FBC70B32D905}" type="sibTrans" cxnId="{4FBB2B85-38DF-4E01-927C-2920C726499B}">
      <dgm:prSet/>
      <dgm:spPr/>
      <dgm:t>
        <a:bodyPr/>
        <a:lstStyle/>
        <a:p>
          <a:endParaRPr lang="en-US"/>
        </a:p>
      </dgm:t>
    </dgm:pt>
    <dgm:pt modelId="{0BBAB7AB-15E4-4902-8483-06AD1FF63046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General Mental Health </a:t>
          </a:r>
          <a:endParaRPr lang="en-US" dirty="0">
            <a:solidFill>
              <a:srgbClr val="183319"/>
            </a:solidFill>
          </a:endParaRPr>
        </a:p>
      </dgm:t>
    </dgm:pt>
    <dgm:pt modelId="{FE3888EF-03A6-4DF1-9098-002385EEEC5F}" type="parTrans" cxnId="{1C9080E7-1C2F-4129-94BF-D9BF60055685}">
      <dgm:prSet/>
      <dgm:spPr/>
      <dgm:t>
        <a:bodyPr/>
        <a:lstStyle/>
        <a:p>
          <a:endParaRPr lang="en-US"/>
        </a:p>
      </dgm:t>
    </dgm:pt>
    <dgm:pt modelId="{A889B574-F924-41B4-8083-E780C5A4F7B5}" type="sibTrans" cxnId="{1C9080E7-1C2F-4129-94BF-D9BF60055685}">
      <dgm:prSet/>
      <dgm:spPr/>
      <dgm:t>
        <a:bodyPr/>
        <a:lstStyle/>
        <a:p>
          <a:endParaRPr lang="en-US"/>
        </a:p>
      </dgm:t>
    </dgm:pt>
    <dgm:pt modelId="{87419B61-E8FF-44D1-B136-250BF13E3868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Active Psychosis or Mood Disorder</a:t>
          </a:r>
          <a:endParaRPr lang="en-US" sz="1600" dirty="0">
            <a:solidFill>
              <a:srgbClr val="183319"/>
            </a:solidFill>
          </a:endParaRPr>
        </a:p>
      </dgm:t>
    </dgm:pt>
    <dgm:pt modelId="{A5C77823-9C29-460A-89AE-BDD9A6BEB812}" type="parTrans" cxnId="{8C786675-A992-4A3F-98AE-4753542BF7AD}">
      <dgm:prSet/>
      <dgm:spPr/>
      <dgm:t>
        <a:bodyPr/>
        <a:lstStyle/>
        <a:p>
          <a:endParaRPr lang="en-US"/>
        </a:p>
      </dgm:t>
    </dgm:pt>
    <dgm:pt modelId="{E28DBDB4-F6AC-4EC9-9D06-22536225BF02}" type="sibTrans" cxnId="{8C786675-A992-4A3F-98AE-4753542BF7AD}">
      <dgm:prSet/>
      <dgm:spPr/>
      <dgm:t>
        <a:bodyPr/>
        <a:lstStyle/>
        <a:p>
          <a:endParaRPr lang="en-US"/>
        </a:p>
      </dgm:t>
    </dgm:pt>
    <dgm:pt modelId="{4E56313A-074E-46A6-A0E5-CA5FED29C1EB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Co-occurring Substance use disorder</a:t>
          </a:r>
          <a:endParaRPr lang="en-US" sz="1600" dirty="0">
            <a:solidFill>
              <a:srgbClr val="183319"/>
            </a:solidFill>
          </a:endParaRPr>
        </a:p>
      </dgm:t>
    </dgm:pt>
    <dgm:pt modelId="{70E4F150-8903-429A-8EF7-293BE80FDB1C}" type="parTrans" cxnId="{6CB742A0-268E-4CEE-896F-FBF651601BE1}">
      <dgm:prSet/>
      <dgm:spPr/>
      <dgm:t>
        <a:bodyPr/>
        <a:lstStyle/>
        <a:p>
          <a:endParaRPr lang="en-US"/>
        </a:p>
      </dgm:t>
    </dgm:pt>
    <dgm:pt modelId="{32C2FE37-C2C0-48FB-A177-D006FC9E79D8}" type="sibTrans" cxnId="{6CB742A0-268E-4CEE-896F-FBF651601BE1}">
      <dgm:prSet/>
      <dgm:spPr/>
      <dgm:t>
        <a:bodyPr/>
        <a:lstStyle/>
        <a:p>
          <a:endParaRPr lang="en-US"/>
        </a:p>
      </dgm:t>
    </dgm:pt>
    <dgm:pt modelId="{678B8752-20F0-4657-B37C-993FBEDE21E2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Competency</a:t>
          </a:r>
          <a:endParaRPr lang="en-US" dirty="0">
            <a:solidFill>
              <a:srgbClr val="183319"/>
            </a:solidFill>
          </a:endParaRPr>
        </a:p>
      </dgm:t>
    </dgm:pt>
    <dgm:pt modelId="{A7E058DA-9EB8-406D-B185-88555CAA7490}" type="parTrans" cxnId="{C7FC4516-4327-4F52-8CF3-9C805A53D54E}">
      <dgm:prSet/>
      <dgm:spPr/>
      <dgm:t>
        <a:bodyPr/>
        <a:lstStyle/>
        <a:p>
          <a:endParaRPr lang="en-US"/>
        </a:p>
      </dgm:t>
    </dgm:pt>
    <dgm:pt modelId="{3269C984-36C0-4B72-A29E-A4DFC3077CD1}" type="sibTrans" cxnId="{C7FC4516-4327-4F52-8CF3-9C805A53D54E}">
      <dgm:prSet/>
      <dgm:spPr/>
      <dgm:t>
        <a:bodyPr/>
        <a:lstStyle/>
        <a:p>
          <a:endParaRPr lang="en-US"/>
        </a:p>
      </dgm:t>
    </dgm:pt>
    <dgm:pt modelId="{C9AF0B7B-0835-4338-A1F5-D04D5FF917ED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Poor understanding of legal system</a:t>
          </a:r>
          <a:endParaRPr lang="en-US" dirty="0">
            <a:solidFill>
              <a:srgbClr val="183319"/>
            </a:solidFill>
          </a:endParaRPr>
        </a:p>
      </dgm:t>
    </dgm:pt>
    <dgm:pt modelId="{9378E291-8633-49A9-828E-3A333E42BE2B}" type="parTrans" cxnId="{67E56402-C769-4CAA-98BB-96755CF0BC89}">
      <dgm:prSet/>
      <dgm:spPr/>
      <dgm:t>
        <a:bodyPr/>
        <a:lstStyle/>
        <a:p>
          <a:endParaRPr lang="en-US"/>
        </a:p>
      </dgm:t>
    </dgm:pt>
    <dgm:pt modelId="{F0FF459F-1467-420C-877C-DC93FA1F86CE}" type="sibTrans" cxnId="{67E56402-C769-4CAA-98BB-96755CF0BC89}">
      <dgm:prSet/>
      <dgm:spPr/>
      <dgm:t>
        <a:bodyPr/>
        <a:lstStyle/>
        <a:p>
          <a:endParaRPr lang="en-US"/>
        </a:p>
      </dgm:t>
    </dgm:pt>
    <dgm:pt modelId="{1C9F62B8-26D5-412F-85DC-FB9DBFE4665E}">
      <dgm:prSet custT="1"/>
      <dgm:spPr/>
      <dgm:t>
        <a:bodyPr/>
        <a:lstStyle/>
        <a:p>
          <a:r>
            <a:rPr lang="en-US" sz="1800" smtClean="0">
              <a:solidFill>
                <a:srgbClr val="183319"/>
              </a:solidFill>
            </a:rPr>
            <a:t>Homicidal</a:t>
          </a:r>
          <a:endParaRPr lang="en-US" sz="1800" dirty="0" smtClean="0">
            <a:solidFill>
              <a:srgbClr val="183319"/>
            </a:solidFill>
          </a:endParaRPr>
        </a:p>
      </dgm:t>
    </dgm:pt>
    <dgm:pt modelId="{9C8B719E-DC90-4CF5-B1E1-DD2B446C475B}" type="parTrans" cxnId="{D0B482BF-E503-4643-B8E2-A33DE4BC00B6}">
      <dgm:prSet/>
      <dgm:spPr/>
      <dgm:t>
        <a:bodyPr/>
        <a:lstStyle/>
        <a:p>
          <a:endParaRPr lang="en-US"/>
        </a:p>
      </dgm:t>
    </dgm:pt>
    <dgm:pt modelId="{6E391440-3D95-4866-94FC-076B26FBFF99}" type="sibTrans" cxnId="{D0B482BF-E503-4643-B8E2-A33DE4BC00B6}">
      <dgm:prSet/>
      <dgm:spPr/>
      <dgm:t>
        <a:bodyPr/>
        <a:lstStyle/>
        <a:p>
          <a:endParaRPr lang="en-US"/>
        </a:p>
      </dgm:t>
    </dgm:pt>
    <dgm:pt modelId="{A641C12A-5D71-4CCE-83D7-02C1FE541603}">
      <dgm:prSet custT="1"/>
      <dgm:spPr/>
      <dgm:t>
        <a:bodyPr/>
        <a:lstStyle/>
        <a:p>
          <a:r>
            <a:rPr lang="en-US" sz="1800" dirty="0" smtClean="0">
              <a:solidFill>
                <a:srgbClr val="183319"/>
              </a:solidFill>
            </a:rPr>
            <a:t>Self-harm behaviors</a:t>
          </a:r>
        </a:p>
      </dgm:t>
    </dgm:pt>
    <dgm:pt modelId="{23B0B4FD-C8DB-4EE1-9237-B2A60516CBDC}" type="parTrans" cxnId="{56ADDCD4-E8F7-408C-9DD5-6EE44B4336FD}">
      <dgm:prSet/>
      <dgm:spPr/>
      <dgm:t>
        <a:bodyPr/>
        <a:lstStyle/>
        <a:p>
          <a:endParaRPr lang="en-US"/>
        </a:p>
      </dgm:t>
    </dgm:pt>
    <dgm:pt modelId="{F298D216-80CE-41EA-9816-A67107960E89}" type="sibTrans" cxnId="{56ADDCD4-E8F7-408C-9DD5-6EE44B4336FD}">
      <dgm:prSet/>
      <dgm:spPr/>
      <dgm:t>
        <a:bodyPr/>
        <a:lstStyle/>
        <a:p>
          <a:endParaRPr lang="en-US"/>
        </a:p>
      </dgm:t>
    </dgm:pt>
    <dgm:pt modelId="{B81FADFA-1B9F-4166-A812-FBBEE490FBB6}">
      <dgm:prSet custT="1"/>
      <dgm:spPr/>
      <dgm:t>
        <a:bodyPr/>
        <a:lstStyle/>
        <a:p>
          <a:r>
            <a:rPr lang="en-US" sz="1800" dirty="0" smtClean="0">
              <a:solidFill>
                <a:srgbClr val="183319"/>
              </a:solidFill>
            </a:rPr>
            <a:t>Refusal to eat</a:t>
          </a:r>
        </a:p>
      </dgm:t>
    </dgm:pt>
    <dgm:pt modelId="{7990F02A-88B8-4063-A0F5-9450B605D8CC}" type="parTrans" cxnId="{035D75F5-CAEF-4EDE-88CA-7A3D7EAA5B9F}">
      <dgm:prSet/>
      <dgm:spPr/>
      <dgm:t>
        <a:bodyPr/>
        <a:lstStyle/>
        <a:p>
          <a:endParaRPr lang="en-US"/>
        </a:p>
      </dgm:t>
    </dgm:pt>
    <dgm:pt modelId="{5A17554C-384F-45CA-B112-BC6A65542F59}" type="sibTrans" cxnId="{035D75F5-CAEF-4EDE-88CA-7A3D7EAA5B9F}">
      <dgm:prSet/>
      <dgm:spPr/>
      <dgm:t>
        <a:bodyPr/>
        <a:lstStyle/>
        <a:p>
          <a:endParaRPr lang="en-US"/>
        </a:p>
      </dgm:t>
    </dgm:pt>
    <dgm:pt modelId="{BF3366AC-6306-46A1-9908-616C08FDE558}">
      <dgm:prSet custT="1"/>
      <dgm:spPr/>
      <dgm:t>
        <a:bodyPr/>
        <a:lstStyle/>
        <a:p>
          <a:r>
            <a:rPr lang="en-US" sz="1800" dirty="0" smtClean="0">
              <a:solidFill>
                <a:srgbClr val="183319"/>
              </a:solidFill>
            </a:rPr>
            <a:t>Severe, active psychosis</a:t>
          </a:r>
        </a:p>
      </dgm:t>
    </dgm:pt>
    <dgm:pt modelId="{FD30EDAB-384F-4AB7-B278-EEAC45B1EEBA}" type="parTrans" cxnId="{F759215E-D56D-4D03-ACDF-33024DA6D04A}">
      <dgm:prSet/>
      <dgm:spPr/>
      <dgm:t>
        <a:bodyPr/>
        <a:lstStyle/>
        <a:p>
          <a:endParaRPr lang="en-US"/>
        </a:p>
      </dgm:t>
    </dgm:pt>
    <dgm:pt modelId="{F3F8223E-FE6C-44A5-BD0E-E7F2182A3EFC}" type="sibTrans" cxnId="{F759215E-D56D-4D03-ACDF-33024DA6D04A}">
      <dgm:prSet/>
      <dgm:spPr/>
      <dgm:t>
        <a:bodyPr/>
        <a:lstStyle/>
        <a:p>
          <a:endParaRPr lang="en-US"/>
        </a:p>
      </dgm:t>
    </dgm:pt>
    <dgm:pt modelId="{E4476D17-1679-4A7F-8116-579F2421FF0F}">
      <dgm:prSet custT="1"/>
      <dgm:spPr/>
      <dgm:t>
        <a:bodyPr/>
        <a:lstStyle/>
        <a:p>
          <a:r>
            <a:rPr lang="en-US" sz="1800" dirty="0" smtClean="0">
              <a:solidFill>
                <a:srgbClr val="183319"/>
              </a:solidFill>
            </a:rPr>
            <a:t>Aggressive</a:t>
          </a:r>
        </a:p>
      </dgm:t>
    </dgm:pt>
    <dgm:pt modelId="{E553C9B3-3F84-4FB3-B4B2-4AE8CC60124A}" type="parTrans" cxnId="{D272EED1-FB52-47A9-A1EA-86F3E28C4ED1}">
      <dgm:prSet/>
      <dgm:spPr/>
      <dgm:t>
        <a:bodyPr/>
        <a:lstStyle/>
        <a:p>
          <a:endParaRPr lang="en-US"/>
        </a:p>
      </dgm:t>
    </dgm:pt>
    <dgm:pt modelId="{43FDA002-F02B-41A4-908D-F4D31CC67720}" type="sibTrans" cxnId="{D272EED1-FB52-47A9-A1EA-86F3E28C4ED1}">
      <dgm:prSet/>
      <dgm:spPr/>
      <dgm:t>
        <a:bodyPr/>
        <a:lstStyle/>
        <a:p>
          <a:endParaRPr lang="en-US"/>
        </a:p>
      </dgm:t>
    </dgm:pt>
    <dgm:pt modelId="{6216BA68-2912-47B3-A26B-3DE4182769EF}">
      <dgm:prSet custT="1"/>
      <dgm:spPr/>
      <dgm:t>
        <a:bodyPr/>
        <a:lstStyle/>
        <a:p>
          <a:r>
            <a:rPr lang="en-US" sz="1800" dirty="0" smtClean="0">
              <a:solidFill>
                <a:srgbClr val="183319"/>
              </a:solidFill>
            </a:rPr>
            <a:t>Destructive</a:t>
          </a:r>
        </a:p>
      </dgm:t>
    </dgm:pt>
    <dgm:pt modelId="{3182E4AE-CA6A-4271-8952-527D3C967751}" type="parTrans" cxnId="{9D3B4A41-AD61-4417-9152-ADD450BBACE5}">
      <dgm:prSet/>
      <dgm:spPr/>
      <dgm:t>
        <a:bodyPr/>
        <a:lstStyle/>
        <a:p>
          <a:endParaRPr lang="en-US"/>
        </a:p>
      </dgm:t>
    </dgm:pt>
    <dgm:pt modelId="{FD672A86-53D4-433F-906C-80DD5506EEDA}" type="sibTrans" cxnId="{9D3B4A41-AD61-4417-9152-ADD450BBACE5}">
      <dgm:prSet/>
      <dgm:spPr/>
      <dgm:t>
        <a:bodyPr/>
        <a:lstStyle/>
        <a:p>
          <a:endParaRPr lang="en-US"/>
        </a:p>
      </dgm:t>
    </dgm:pt>
    <dgm:pt modelId="{BE507294-ACE6-4492-8AA9-DD379EEC6337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Cognitive Deficits</a:t>
          </a:r>
          <a:endParaRPr lang="en-US" sz="1600" dirty="0">
            <a:solidFill>
              <a:srgbClr val="183319"/>
            </a:solidFill>
          </a:endParaRPr>
        </a:p>
      </dgm:t>
    </dgm:pt>
    <dgm:pt modelId="{9045FD7D-F824-4042-9DE8-0CDFA95880E5}" type="parTrans" cxnId="{2E6211A8-DA96-4E02-98D6-754A13ACFF29}">
      <dgm:prSet/>
      <dgm:spPr/>
    </dgm:pt>
    <dgm:pt modelId="{A8B170DF-79DF-493C-8C05-06CCFF8F3BCE}" type="sibTrans" cxnId="{2E6211A8-DA96-4E02-98D6-754A13ACFF29}">
      <dgm:prSet/>
      <dgm:spPr/>
    </dgm:pt>
    <dgm:pt modelId="{81E6BCF3-FD8B-4BF1-AFBB-795615FE9001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Inability to care for self independently</a:t>
          </a:r>
          <a:endParaRPr lang="en-US" sz="1600" dirty="0">
            <a:solidFill>
              <a:srgbClr val="183319"/>
            </a:solidFill>
          </a:endParaRPr>
        </a:p>
      </dgm:t>
    </dgm:pt>
    <dgm:pt modelId="{2BF672A7-5100-4EDB-89A4-FEDA218D7F5E}" type="parTrans" cxnId="{4997914B-A4D6-4D1E-9059-BF04E6A57714}">
      <dgm:prSet/>
      <dgm:spPr/>
    </dgm:pt>
    <dgm:pt modelId="{88130230-67CF-4ECB-884F-BEC7B43D2CFB}" type="sibTrans" cxnId="{4997914B-A4D6-4D1E-9059-BF04E6A57714}">
      <dgm:prSet/>
      <dgm:spPr/>
    </dgm:pt>
    <dgm:pt modelId="{4CBD47F6-F023-47A5-8B0D-C045F8D1D714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Repeated failure in the community</a:t>
          </a:r>
          <a:endParaRPr lang="en-US" sz="1600" dirty="0">
            <a:solidFill>
              <a:srgbClr val="183319"/>
            </a:solidFill>
          </a:endParaRPr>
        </a:p>
      </dgm:t>
    </dgm:pt>
    <dgm:pt modelId="{56B94C23-54A7-43E1-AD0C-D0C5C0041E5C}" type="parTrans" cxnId="{10919AF5-27C3-462F-9FD6-D35C3732D286}">
      <dgm:prSet/>
      <dgm:spPr/>
    </dgm:pt>
    <dgm:pt modelId="{64CE5483-9F3F-4FF6-A661-AFAA557BD137}" type="sibTrans" cxnId="{10919AF5-27C3-462F-9FD6-D35C3732D286}">
      <dgm:prSet/>
      <dgm:spPr/>
    </dgm:pt>
    <dgm:pt modelId="{C0F9ABD2-9B24-4F56-816D-3D25A29FEEF1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Medication/Treatment Noncompliance</a:t>
          </a:r>
          <a:endParaRPr lang="en-US" sz="1600" dirty="0">
            <a:solidFill>
              <a:srgbClr val="183319"/>
            </a:solidFill>
          </a:endParaRPr>
        </a:p>
      </dgm:t>
    </dgm:pt>
    <dgm:pt modelId="{6F23BCF1-691D-499C-B490-54A65E65F923}" type="parTrans" cxnId="{25DA4293-4698-479F-807A-B9E8015014F0}">
      <dgm:prSet/>
      <dgm:spPr/>
    </dgm:pt>
    <dgm:pt modelId="{8F576E39-EDAB-4CF6-82A4-001BAC043CE9}" type="sibTrans" cxnId="{25DA4293-4698-479F-807A-B9E8015014F0}">
      <dgm:prSet/>
      <dgm:spPr/>
    </dgm:pt>
    <dgm:pt modelId="{0ABAC161-19D5-4F12-AF57-C50282D4B2A5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History of Neglect</a:t>
          </a:r>
          <a:endParaRPr lang="en-US" sz="1600" dirty="0">
            <a:solidFill>
              <a:srgbClr val="183319"/>
            </a:solidFill>
          </a:endParaRPr>
        </a:p>
      </dgm:t>
    </dgm:pt>
    <dgm:pt modelId="{84BECEB4-CC3B-4929-BC24-B99A2B34EBA2}" type="parTrans" cxnId="{1CBF1283-D4E0-40BB-AE02-DC52F6840739}">
      <dgm:prSet/>
      <dgm:spPr/>
    </dgm:pt>
    <dgm:pt modelId="{E47C6B99-E94F-4711-B220-E21051A531BA}" type="sibTrans" cxnId="{1CBF1283-D4E0-40BB-AE02-DC52F6840739}">
      <dgm:prSet/>
      <dgm:spPr/>
    </dgm:pt>
    <dgm:pt modelId="{86F7DC77-ABB4-4B6F-A03E-EB5E2AAE0C1F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Need for services</a:t>
          </a:r>
          <a:endParaRPr lang="en-US" sz="1600" dirty="0">
            <a:solidFill>
              <a:srgbClr val="183319"/>
            </a:solidFill>
          </a:endParaRPr>
        </a:p>
      </dgm:t>
    </dgm:pt>
    <dgm:pt modelId="{05ECC5CA-F234-4301-8018-E1C311C99C80}" type="parTrans" cxnId="{8FD60B25-94B1-4135-9EEC-C0CCEAF8FD5B}">
      <dgm:prSet/>
      <dgm:spPr/>
    </dgm:pt>
    <dgm:pt modelId="{7AC8124E-F23E-4B94-ADA4-6EA1C78F442A}" type="sibTrans" cxnId="{8FD60B25-94B1-4135-9EEC-C0CCEAF8FD5B}">
      <dgm:prSet/>
      <dgm:spPr/>
    </dgm:pt>
    <dgm:pt modelId="{61D1D70F-FF71-4E07-9AD5-C549B2DE1E3F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Homelessness</a:t>
          </a:r>
          <a:endParaRPr lang="en-US" sz="1600" dirty="0">
            <a:solidFill>
              <a:srgbClr val="183319"/>
            </a:solidFill>
          </a:endParaRPr>
        </a:p>
      </dgm:t>
    </dgm:pt>
    <dgm:pt modelId="{27377674-9415-4D81-B132-C68302D06097}" type="parTrans" cxnId="{2836B35D-38B9-4477-8E4A-EF477CA7FB97}">
      <dgm:prSet/>
      <dgm:spPr/>
    </dgm:pt>
    <dgm:pt modelId="{50C8ECB4-007C-4B34-B038-80875C6519E2}" type="sibTrans" cxnId="{2836B35D-38B9-4477-8E4A-EF477CA7FB97}">
      <dgm:prSet/>
      <dgm:spPr/>
    </dgm:pt>
    <dgm:pt modelId="{9E32A9E8-34EC-4A2D-8C43-033767195A4F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Behavioral challenges </a:t>
          </a:r>
          <a:endParaRPr lang="en-US" sz="1600" dirty="0">
            <a:solidFill>
              <a:srgbClr val="183319"/>
            </a:solidFill>
          </a:endParaRPr>
        </a:p>
      </dgm:t>
    </dgm:pt>
    <dgm:pt modelId="{C1C84780-8F5B-448F-8E99-C1EDDBFB7E46}" type="parTrans" cxnId="{98C0B01F-C27F-47BE-906A-F72C597D3E16}">
      <dgm:prSet/>
      <dgm:spPr/>
    </dgm:pt>
    <dgm:pt modelId="{100D7C3A-FD29-4482-B058-9E8FAFC917CD}" type="sibTrans" cxnId="{98C0B01F-C27F-47BE-906A-F72C597D3E16}">
      <dgm:prSet/>
      <dgm:spPr/>
    </dgm:pt>
    <dgm:pt modelId="{50E2CAB7-9A9D-4A19-92FB-DBDDA4F046F3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500" dirty="0"/>
        </a:p>
      </dgm:t>
    </dgm:pt>
    <dgm:pt modelId="{D259C17A-A952-4411-9817-43676D5C27C3}" type="parTrans" cxnId="{016EB006-20CA-4636-9497-AFCB037FEC96}">
      <dgm:prSet/>
      <dgm:spPr/>
    </dgm:pt>
    <dgm:pt modelId="{0F233F03-0BCD-48A0-8579-560AF99A2773}" type="sibTrans" cxnId="{016EB006-20CA-4636-9497-AFCB037FEC96}">
      <dgm:prSet/>
      <dgm:spPr/>
    </dgm:pt>
    <dgm:pt modelId="{C5551AB6-C5D7-4C7B-9C69-EB4EBDE4061C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Poor understanding of current charges/penalties</a:t>
          </a:r>
          <a:endParaRPr lang="en-US" dirty="0">
            <a:solidFill>
              <a:srgbClr val="183319"/>
            </a:solidFill>
          </a:endParaRPr>
        </a:p>
      </dgm:t>
    </dgm:pt>
    <dgm:pt modelId="{B3D16368-4EEB-4330-AA7F-B11FB58B1584}" type="parTrans" cxnId="{588EB68C-9265-4942-A0B6-F1B8309487C1}">
      <dgm:prSet/>
      <dgm:spPr/>
    </dgm:pt>
    <dgm:pt modelId="{4669146F-AD98-4F32-9991-C517E3FE3DE4}" type="sibTrans" cxnId="{588EB68C-9265-4942-A0B6-F1B8309487C1}">
      <dgm:prSet/>
      <dgm:spPr/>
    </dgm:pt>
    <dgm:pt modelId="{59E6F567-BE61-456E-9D2F-495CE765AF08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Poor understanding of legal rights</a:t>
          </a:r>
          <a:endParaRPr lang="en-US" dirty="0">
            <a:solidFill>
              <a:srgbClr val="183319"/>
            </a:solidFill>
          </a:endParaRPr>
        </a:p>
      </dgm:t>
    </dgm:pt>
    <dgm:pt modelId="{283AD296-95E8-45CC-9D58-B16D92828878}" type="parTrans" cxnId="{62DA7306-2475-4221-93DD-FEF5BC0B528B}">
      <dgm:prSet/>
      <dgm:spPr/>
    </dgm:pt>
    <dgm:pt modelId="{676FF04E-4B65-475B-AC9C-C9F1CB6D025E}" type="sibTrans" cxnId="{62DA7306-2475-4221-93DD-FEF5BC0B528B}">
      <dgm:prSet/>
      <dgm:spPr/>
    </dgm:pt>
    <dgm:pt modelId="{3D22D4D1-D437-4A5D-9DDD-8407F8C6B6A2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Inability to behave appropriately in court</a:t>
          </a:r>
          <a:endParaRPr lang="en-US" dirty="0">
            <a:solidFill>
              <a:srgbClr val="183319"/>
            </a:solidFill>
          </a:endParaRPr>
        </a:p>
      </dgm:t>
    </dgm:pt>
    <dgm:pt modelId="{6B20D9E8-040D-4101-8CD8-ED1294878733}" type="parTrans" cxnId="{04F14780-149F-4BB7-987E-721C3CC1183B}">
      <dgm:prSet/>
      <dgm:spPr/>
    </dgm:pt>
    <dgm:pt modelId="{25127D37-8AD3-4B55-A7D2-2F534C18B682}" type="sibTrans" cxnId="{04F14780-149F-4BB7-987E-721C3CC1183B}">
      <dgm:prSet/>
      <dgm:spPr/>
    </dgm:pt>
    <dgm:pt modelId="{2E34BCB9-D103-4EA8-9DC7-4F129B1AAC73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Inability to work with attorney</a:t>
          </a:r>
          <a:endParaRPr lang="en-US" dirty="0">
            <a:solidFill>
              <a:srgbClr val="183319"/>
            </a:solidFill>
          </a:endParaRPr>
        </a:p>
      </dgm:t>
    </dgm:pt>
    <dgm:pt modelId="{7500EB59-0C6C-4C1A-96FB-B0FA0A25FB60}" type="parTrans" cxnId="{2A605A08-B8F8-4A72-A623-979D199861F8}">
      <dgm:prSet/>
      <dgm:spPr/>
    </dgm:pt>
    <dgm:pt modelId="{6CCE72B1-C938-46EC-81D5-93647EC5F311}" type="sibTrans" cxnId="{2A605A08-B8F8-4A72-A623-979D199861F8}">
      <dgm:prSet/>
      <dgm:spPr/>
    </dgm:pt>
    <dgm:pt modelId="{FD1CABC8-364E-4694-9AC2-E142182D4C37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Inability to advocate for self</a:t>
          </a:r>
          <a:endParaRPr lang="en-US" dirty="0">
            <a:solidFill>
              <a:srgbClr val="183319"/>
            </a:solidFill>
          </a:endParaRPr>
        </a:p>
      </dgm:t>
    </dgm:pt>
    <dgm:pt modelId="{40177994-1557-4188-B081-3A585BAC03D0}" type="parTrans" cxnId="{A76F21D0-301A-4D47-A08F-CF5955834169}">
      <dgm:prSet/>
      <dgm:spPr/>
    </dgm:pt>
    <dgm:pt modelId="{4CC91B35-2BBE-4EA8-9DEE-2F137A460FC0}" type="sibTrans" cxnId="{A76F21D0-301A-4D47-A08F-CF5955834169}">
      <dgm:prSet/>
      <dgm:spPr/>
    </dgm:pt>
    <dgm:pt modelId="{68D5D06A-F918-426E-984C-9EA88F35EC18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Rights likely to be violated</a:t>
          </a:r>
          <a:endParaRPr lang="en-US" dirty="0">
            <a:solidFill>
              <a:srgbClr val="183319"/>
            </a:solidFill>
          </a:endParaRPr>
        </a:p>
      </dgm:t>
    </dgm:pt>
    <dgm:pt modelId="{7CD3267A-3B17-451E-82E7-120693F02CCA}" type="parTrans" cxnId="{2D827708-FC40-46C4-91FF-6D65FBDE1C8C}">
      <dgm:prSet/>
      <dgm:spPr/>
    </dgm:pt>
    <dgm:pt modelId="{5C559249-C375-4079-B094-D3B5909F7F58}" type="sibTrans" cxnId="{2D827708-FC40-46C4-91FF-6D65FBDE1C8C}">
      <dgm:prSet/>
      <dgm:spPr/>
    </dgm:pt>
    <dgm:pt modelId="{BBC71CDE-AFDB-4768-BC8E-DC1723A4C100}" type="pres">
      <dgm:prSet presAssocID="{B5B01F8F-4B90-43B1-9760-A904BFADD4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E12F78-2526-4641-8B12-418F1A606AA4}" type="pres">
      <dgm:prSet presAssocID="{CF59711B-7A31-43BC-A8A4-25614F12F7D7}" presName="composite" presStyleCnt="0"/>
      <dgm:spPr/>
    </dgm:pt>
    <dgm:pt modelId="{DE1EDC85-E478-4405-92D7-3383914215A1}" type="pres">
      <dgm:prSet presAssocID="{CF59711B-7A31-43BC-A8A4-25614F12F7D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9C862-CACD-4A3C-85F4-D8018C051DC0}" type="pres">
      <dgm:prSet presAssocID="{CF59711B-7A31-43BC-A8A4-25614F12F7D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49AF8-9EA2-403D-984A-52C69E9F6A82}" type="pres">
      <dgm:prSet presAssocID="{2E14A2EF-8A83-464E-BA5B-F17E42228630}" presName="space" presStyleCnt="0"/>
      <dgm:spPr/>
    </dgm:pt>
    <dgm:pt modelId="{20599FDA-A7E6-4973-B65F-0E3DC678E65F}" type="pres">
      <dgm:prSet presAssocID="{0BBAB7AB-15E4-4902-8483-06AD1FF63046}" presName="composite" presStyleCnt="0"/>
      <dgm:spPr/>
    </dgm:pt>
    <dgm:pt modelId="{EC265E55-B700-48DC-ABE7-E90AC2BB648B}" type="pres">
      <dgm:prSet presAssocID="{0BBAB7AB-15E4-4902-8483-06AD1FF6304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F5EAF-AC2A-482E-AEC6-DDF20E0FA25E}" type="pres">
      <dgm:prSet presAssocID="{0BBAB7AB-15E4-4902-8483-06AD1FF6304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4710E-CC14-44F1-8219-2AFE8AF1BCEC}" type="pres">
      <dgm:prSet presAssocID="{A889B574-F924-41B4-8083-E780C5A4F7B5}" presName="space" presStyleCnt="0"/>
      <dgm:spPr/>
    </dgm:pt>
    <dgm:pt modelId="{6698CC42-2791-48FC-8666-5B2BD51FD772}" type="pres">
      <dgm:prSet presAssocID="{678B8752-20F0-4657-B37C-993FBEDE21E2}" presName="composite" presStyleCnt="0"/>
      <dgm:spPr/>
    </dgm:pt>
    <dgm:pt modelId="{DA952CF5-FE0F-4A00-9827-60E5A04FEFDE}" type="pres">
      <dgm:prSet presAssocID="{678B8752-20F0-4657-B37C-993FBEDE21E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D5C7F-286F-4148-AC72-B36392FC4E85}" type="pres">
      <dgm:prSet presAssocID="{678B8752-20F0-4657-B37C-993FBEDE21E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6EB006-20CA-4636-9497-AFCB037FEC96}" srcId="{0BBAB7AB-15E4-4902-8483-06AD1FF63046}" destId="{50E2CAB7-9A9D-4A19-92FB-DBDDA4F046F3}" srcOrd="10" destOrd="0" parTransId="{D259C17A-A952-4411-9817-43676D5C27C3}" sibTransId="{0F233F03-0BCD-48A0-8579-560AF99A2773}"/>
    <dgm:cxn modelId="{8C786675-A992-4A3F-98AE-4753542BF7AD}" srcId="{0BBAB7AB-15E4-4902-8483-06AD1FF63046}" destId="{87419B61-E8FF-44D1-B136-250BF13E3868}" srcOrd="0" destOrd="0" parTransId="{A5C77823-9C29-460A-89AE-BDD9A6BEB812}" sibTransId="{E28DBDB4-F6AC-4EC9-9D06-22536225BF02}"/>
    <dgm:cxn modelId="{4997914B-A4D6-4D1E-9059-BF04E6A57714}" srcId="{0BBAB7AB-15E4-4902-8483-06AD1FF63046}" destId="{81E6BCF3-FD8B-4BF1-AFBB-795615FE9001}" srcOrd="2" destOrd="0" parTransId="{2BF672A7-5100-4EDB-89A4-FEDA218D7F5E}" sibTransId="{88130230-67CF-4ECB-884F-BEC7B43D2CFB}"/>
    <dgm:cxn modelId="{8EC6AAB4-DDF1-4721-A9C0-128778193EB2}" type="presOf" srcId="{2E34BCB9-D103-4EA8-9DC7-4F129B1AAC73}" destId="{FA5D5C7F-286F-4148-AC72-B36392FC4E85}" srcOrd="0" destOrd="4" presId="urn:microsoft.com/office/officeart/2005/8/layout/hList1"/>
    <dgm:cxn modelId="{9620C88D-956C-42D1-8E2E-B9DC67830824}" type="presOf" srcId="{4E56313A-074E-46A6-A0E5-CA5FED29C1EB}" destId="{E5BF5EAF-AC2A-482E-AEC6-DDF20E0FA25E}" srcOrd="0" destOrd="7" presId="urn:microsoft.com/office/officeart/2005/8/layout/hList1"/>
    <dgm:cxn modelId="{08BFEF10-EB79-4F99-BB1B-F2FD6B92471D}" type="presOf" srcId="{86F7DC77-ABB4-4B6F-A03E-EB5E2AAE0C1F}" destId="{E5BF5EAF-AC2A-482E-AEC6-DDF20E0FA25E}" srcOrd="0" destOrd="6" presId="urn:microsoft.com/office/officeart/2005/8/layout/hList1"/>
    <dgm:cxn modelId="{FC6F6BA1-2897-4FC8-B034-0DCABFC386B3}" type="presOf" srcId="{BE507294-ACE6-4492-8AA9-DD379EEC6337}" destId="{E5BF5EAF-AC2A-482E-AEC6-DDF20E0FA25E}" srcOrd="0" destOrd="1" presId="urn:microsoft.com/office/officeart/2005/8/layout/hList1"/>
    <dgm:cxn modelId="{32DADC86-40B1-4AD0-B64E-812473C936FD}" type="presOf" srcId="{6216BA68-2912-47B3-A26B-3DE4182769EF}" destId="{6FD9C862-CACD-4A3C-85F4-D8018C051DC0}" srcOrd="0" destOrd="6" presId="urn:microsoft.com/office/officeart/2005/8/layout/hList1"/>
    <dgm:cxn modelId="{D272EED1-FB52-47A9-A1EA-86F3E28C4ED1}" srcId="{CF59711B-7A31-43BC-A8A4-25614F12F7D7}" destId="{E4476D17-1679-4A7F-8116-579F2421FF0F}" srcOrd="5" destOrd="0" parTransId="{E553C9B3-3F84-4FB3-B4B2-4AE8CC60124A}" sibTransId="{43FDA002-F02B-41A4-908D-F4D31CC67720}"/>
    <dgm:cxn modelId="{5D68E1D9-70D1-479C-AB4F-461F1DCAC7B9}" type="presOf" srcId="{61D1D70F-FF71-4E07-9AD5-C549B2DE1E3F}" destId="{E5BF5EAF-AC2A-482E-AEC6-DDF20E0FA25E}" srcOrd="0" destOrd="8" presId="urn:microsoft.com/office/officeart/2005/8/layout/hList1"/>
    <dgm:cxn modelId="{FB9F9366-6C56-42C2-9A40-B3510FB99A7A}" type="presOf" srcId="{CF59711B-7A31-43BC-A8A4-25614F12F7D7}" destId="{DE1EDC85-E478-4405-92D7-3383914215A1}" srcOrd="0" destOrd="0" presId="urn:microsoft.com/office/officeart/2005/8/layout/hList1"/>
    <dgm:cxn modelId="{D4384621-C2A6-4D7C-B09C-E2DDAF680FD3}" type="presOf" srcId="{68D5D06A-F918-426E-984C-9EA88F35EC18}" destId="{FA5D5C7F-286F-4148-AC72-B36392FC4E85}" srcOrd="0" destOrd="6" presId="urn:microsoft.com/office/officeart/2005/8/layout/hList1"/>
    <dgm:cxn modelId="{B02ADDB0-B2CC-4B8B-AC15-D0388AA8328C}" type="presOf" srcId="{678B8752-20F0-4657-B37C-993FBEDE21E2}" destId="{DA952CF5-FE0F-4A00-9827-60E5A04FEFDE}" srcOrd="0" destOrd="0" presId="urn:microsoft.com/office/officeart/2005/8/layout/hList1"/>
    <dgm:cxn modelId="{98C0B01F-C27F-47BE-906A-F72C597D3E16}" srcId="{0BBAB7AB-15E4-4902-8483-06AD1FF63046}" destId="{9E32A9E8-34EC-4A2D-8C43-033767195A4F}" srcOrd="9" destOrd="0" parTransId="{C1C84780-8F5B-448F-8E99-C1EDDBFB7E46}" sibTransId="{100D7C3A-FD29-4482-B058-9E8FAFC917CD}"/>
    <dgm:cxn modelId="{467AEF22-70F2-4C88-9AE1-EB9696B8E56B}" type="presOf" srcId="{BF3366AC-6306-46A1-9908-616C08FDE558}" destId="{6FD9C862-CACD-4A3C-85F4-D8018C051DC0}" srcOrd="0" destOrd="4" presId="urn:microsoft.com/office/officeart/2005/8/layout/hList1"/>
    <dgm:cxn modelId="{E84CE786-5511-47E8-A912-DBA3E8347A1C}" type="presOf" srcId="{0ABAC161-19D5-4F12-AF57-C50282D4B2A5}" destId="{E5BF5EAF-AC2A-482E-AEC6-DDF20E0FA25E}" srcOrd="0" destOrd="5" presId="urn:microsoft.com/office/officeart/2005/8/layout/hList1"/>
    <dgm:cxn modelId="{0599734E-566F-441A-9B91-3E589D4CE956}" type="presOf" srcId="{87419B61-E8FF-44D1-B136-250BF13E3868}" destId="{E5BF5EAF-AC2A-482E-AEC6-DDF20E0FA25E}" srcOrd="0" destOrd="0" presId="urn:microsoft.com/office/officeart/2005/8/layout/hList1"/>
    <dgm:cxn modelId="{1136996B-EB72-4BB0-9B39-88FC71662C45}" type="presOf" srcId="{A641C12A-5D71-4CCE-83D7-02C1FE541603}" destId="{6FD9C862-CACD-4A3C-85F4-D8018C051DC0}" srcOrd="0" destOrd="2" presId="urn:microsoft.com/office/officeart/2005/8/layout/hList1"/>
    <dgm:cxn modelId="{40167A2E-119B-417C-9826-34234BCCB424}" type="presOf" srcId="{E4476D17-1679-4A7F-8116-579F2421FF0F}" destId="{6FD9C862-CACD-4A3C-85F4-D8018C051DC0}" srcOrd="0" destOrd="5" presId="urn:microsoft.com/office/officeart/2005/8/layout/hList1"/>
    <dgm:cxn modelId="{2A605A08-B8F8-4A72-A623-979D199861F8}" srcId="{678B8752-20F0-4657-B37C-993FBEDE21E2}" destId="{2E34BCB9-D103-4EA8-9DC7-4F129B1AAC73}" srcOrd="4" destOrd="0" parTransId="{7500EB59-0C6C-4C1A-96FB-B0FA0A25FB60}" sibTransId="{6CCE72B1-C938-46EC-81D5-93647EC5F311}"/>
    <dgm:cxn modelId="{C243CE10-4943-4003-B6CF-A92496C31788}" type="presOf" srcId="{C5551AB6-C5D7-4C7B-9C69-EB4EBDE4061C}" destId="{FA5D5C7F-286F-4148-AC72-B36392FC4E85}" srcOrd="0" destOrd="1" presId="urn:microsoft.com/office/officeart/2005/8/layout/hList1"/>
    <dgm:cxn modelId="{1F4390A3-6E56-4E05-A33D-321816725630}" type="presOf" srcId="{4CBD47F6-F023-47A5-8B0D-C045F8D1D714}" destId="{E5BF5EAF-AC2A-482E-AEC6-DDF20E0FA25E}" srcOrd="0" destOrd="3" presId="urn:microsoft.com/office/officeart/2005/8/layout/hList1"/>
    <dgm:cxn modelId="{343EF39D-FE14-492B-9DC3-5D5C4D491C04}" type="presOf" srcId="{9E32A9E8-34EC-4A2D-8C43-033767195A4F}" destId="{E5BF5EAF-AC2A-482E-AEC6-DDF20E0FA25E}" srcOrd="0" destOrd="9" presId="urn:microsoft.com/office/officeart/2005/8/layout/hList1"/>
    <dgm:cxn modelId="{62DA7306-2475-4221-93DD-FEF5BC0B528B}" srcId="{678B8752-20F0-4657-B37C-993FBEDE21E2}" destId="{59E6F567-BE61-456E-9D2F-495CE765AF08}" srcOrd="2" destOrd="0" parTransId="{283AD296-95E8-45CC-9D58-B16D92828878}" sibTransId="{676FF04E-4B65-475B-AC9C-C9F1CB6D025E}"/>
    <dgm:cxn modelId="{25DA4293-4698-479F-807A-B9E8015014F0}" srcId="{0BBAB7AB-15E4-4902-8483-06AD1FF63046}" destId="{C0F9ABD2-9B24-4F56-816D-3D25A29FEEF1}" srcOrd="4" destOrd="0" parTransId="{6F23BCF1-691D-499C-B490-54A65E65F923}" sibTransId="{8F576E39-EDAB-4CF6-82A4-001BAC043CE9}"/>
    <dgm:cxn modelId="{B1403552-A6AA-4980-8D85-18D90B40E51C}" srcId="{B5B01F8F-4B90-43B1-9760-A904BFADD4DC}" destId="{CF59711B-7A31-43BC-A8A4-25614F12F7D7}" srcOrd="0" destOrd="0" parTransId="{9F325E6D-98D5-442D-A294-FE425A04C3CF}" sibTransId="{2E14A2EF-8A83-464E-BA5B-F17E42228630}"/>
    <dgm:cxn modelId="{8FD60B25-94B1-4135-9EEC-C0CCEAF8FD5B}" srcId="{0BBAB7AB-15E4-4902-8483-06AD1FF63046}" destId="{86F7DC77-ABB4-4B6F-A03E-EB5E2AAE0C1F}" srcOrd="6" destOrd="0" parTransId="{05ECC5CA-F234-4301-8018-E1C311C99C80}" sibTransId="{7AC8124E-F23E-4B94-ADA4-6EA1C78F442A}"/>
    <dgm:cxn modelId="{2D827708-FC40-46C4-91FF-6D65FBDE1C8C}" srcId="{678B8752-20F0-4657-B37C-993FBEDE21E2}" destId="{68D5D06A-F918-426E-984C-9EA88F35EC18}" srcOrd="6" destOrd="0" parTransId="{7CD3267A-3B17-451E-82E7-120693F02CCA}" sibTransId="{5C559249-C375-4079-B094-D3B5909F7F58}"/>
    <dgm:cxn modelId="{4FBB2B85-38DF-4E01-927C-2920C726499B}" srcId="{CF59711B-7A31-43BC-A8A4-25614F12F7D7}" destId="{457ADF12-AE0B-4DCF-9BE8-086B62EAC1A3}" srcOrd="0" destOrd="0" parTransId="{68AD095F-E8FA-43DC-B20C-D79FDAA13D5B}" sibTransId="{39899BF1-2638-4DC8-8D50-FBC70B32D905}"/>
    <dgm:cxn modelId="{A76F21D0-301A-4D47-A08F-CF5955834169}" srcId="{678B8752-20F0-4657-B37C-993FBEDE21E2}" destId="{FD1CABC8-364E-4694-9AC2-E142182D4C37}" srcOrd="5" destOrd="0" parTransId="{40177994-1557-4188-B081-3A585BAC03D0}" sibTransId="{4CC91B35-2BBE-4EA8-9DEE-2F137A460FC0}"/>
    <dgm:cxn modelId="{A9787414-A894-466E-8041-8C907CFDAECB}" type="presOf" srcId="{C9AF0B7B-0835-4338-A1F5-D04D5FF917ED}" destId="{FA5D5C7F-286F-4148-AC72-B36392FC4E85}" srcOrd="0" destOrd="0" presId="urn:microsoft.com/office/officeart/2005/8/layout/hList1"/>
    <dgm:cxn modelId="{65114622-705B-4250-B1AE-1C030C8F78E1}" type="presOf" srcId="{3D22D4D1-D437-4A5D-9DDD-8407F8C6B6A2}" destId="{FA5D5C7F-286F-4148-AC72-B36392FC4E85}" srcOrd="0" destOrd="3" presId="urn:microsoft.com/office/officeart/2005/8/layout/hList1"/>
    <dgm:cxn modelId="{C7FC4516-4327-4F52-8CF3-9C805A53D54E}" srcId="{B5B01F8F-4B90-43B1-9760-A904BFADD4DC}" destId="{678B8752-20F0-4657-B37C-993FBEDE21E2}" srcOrd="2" destOrd="0" parTransId="{A7E058DA-9EB8-406D-B185-88555CAA7490}" sibTransId="{3269C984-36C0-4B72-A29E-A4DFC3077CD1}"/>
    <dgm:cxn modelId="{6AFF3CA6-5D50-4CAD-B810-8C216FD385B9}" type="presOf" srcId="{B5B01F8F-4B90-43B1-9760-A904BFADD4DC}" destId="{BBC71CDE-AFDB-4768-BC8E-DC1723A4C100}" srcOrd="0" destOrd="0" presId="urn:microsoft.com/office/officeart/2005/8/layout/hList1"/>
    <dgm:cxn modelId="{1CBF1283-D4E0-40BB-AE02-DC52F6840739}" srcId="{0BBAB7AB-15E4-4902-8483-06AD1FF63046}" destId="{0ABAC161-19D5-4F12-AF57-C50282D4B2A5}" srcOrd="5" destOrd="0" parTransId="{84BECEB4-CC3B-4929-BC24-B99A2B34EBA2}" sibTransId="{E47C6B99-E94F-4711-B220-E21051A531BA}"/>
    <dgm:cxn modelId="{035D75F5-CAEF-4EDE-88CA-7A3D7EAA5B9F}" srcId="{CF59711B-7A31-43BC-A8A4-25614F12F7D7}" destId="{B81FADFA-1B9F-4166-A812-FBBEE490FBB6}" srcOrd="3" destOrd="0" parTransId="{7990F02A-88B8-4063-A0F5-9450B605D8CC}" sibTransId="{5A17554C-384F-45CA-B112-BC6A65542F59}"/>
    <dgm:cxn modelId="{F759215E-D56D-4D03-ACDF-33024DA6D04A}" srcId="{CF59711B-7A31-43BC-A8A4-25614F12F7D7}" destId="{BF3366AC-6306-46A1-9908-616C08FDE558}" srcOrd="4" destOrd="0" parTransId="{FD30EDAB-384F-4AB7-B278-EEAC45B1EEBA}" sibTransId="{F3F8223E-FE6C-44A5-BD0E-E7F2182A3EFC}"/>
    <dgm:cxn modelId="{41CB835D-746D-4703-8C31-B44346ADF378}" type="presOf" srcId="{FD1CABC8-364E-4694-9AC2-E142182D4C37}" destId="{FA5D5C7F-286F-4148-AC72-B36392FC4E85}" srcOrd="0" destOrd="5" presId="urn:microsoft.com/office/officeart/2005/8/layout/hList1"/>
    <dgm:cxn modelId="{D3BE07C7-18FB-40D0-B5B4-07F9043C6982}" type="presOf" srcId="{0BBAB7AB-15E4-4902-8483-06AD1FF63046}" destId="{EC265E55-B700-48DC-ABE7-E90AC2BB648B}" srcOrd="0" destOrd="0" presId="urn:microsoft.com/office/officeart/2005/8/layout/hList1"/>
    <dgm:cxn modelId="{E70FBC47-5FDE-4265-9CAD-D1F77CF9EAF0}" type="presOf" srcId="{457ADF12-AE0B-4DCF-9BE8-086B62EAC1A3}" destId="{6FD9C862-CACD-4A3C-85F4-D8018C051DC0}" srcOrd="0" destOrd="0" presId="urn:microsoft.com/office/officeart/2005/8/layout/hList1"/>
    <dgm:cxn modelId="{6CB742A0-268E-4CEE-896F-FBF651601BE1}" srcId="{0BBAB7AB-15E4-4902-8483-06AD1FF63046}" destId="{4E56313A-074E-46A6-A0E5-CA5FED29C1EB}" srcOrd="7" destOrd="0" parTransId="{70E4F150-8903-429A-8EF7-293BE80FDB1C}" sibTransId="{32C2FE37-C2C0-48FB-A177-D006FC9E79D8}"/>
    <dgm:cxn modelId="{56ADDCD4-E8F7-408C-9DD5-6EE44B4336FD}" srcId="{CF59711B-7A31-43BC-A8A4-25614F12F7D7}" destId="{A641C12A-5D71-4CCE-83D7-02C1FE541603}" srcOrd="2" destOrd="0" parTransId="{23B0B4FD-C8DB-4EE1-9237-B2A60516CBDC}" sibTransId="{F298D216-80CE-41EA-9816-A67107960E89}"/>
    <dgm:cxn modelId="{1E1C8B1E-F885-4ACA-8D7E-64885EE498A0}" type="presOf" srcId="{1C9F62B8-26D5-412F-85DC-FB9DBFE4665E}" destId="{6FD9C862-CACD-4A3C-85F4-D8018C051DC0}" srcOrd="0" destOrd="1" presId="urn:microsoft.com/office/officeart/2005/8/layout/hList1"/>
    <dgm:cxn modelId="{10919AF5-27C3-462F-9FD6-D35C3732D286}" srcId="{0BBAB7AB-15E4-4902-8483-06AD1FF63046}" destId="{4CBD47F6-F023-47A5-8B0D-C045F8D1D714}" srcOrd="3" destOrd="0" parTransId="{56B94C23-54A7-43E1-AD0C-D0C5C0041E5C}" sibTransId="{64CE5483-9F3F-4FF6-A661-AFAA557BD137}"/>
    <dgm:cxn modelId="{2E6211A8-DA96-4E02-98D6-754A13ACFF29}" srcId="{0BBAB7AB-15E4-4902-8483-06AD1FF63046}" destId="{BE507294-ACE6-4492-8AA9-DD379EEC6337}" srcOrd="1" destOrd="0" parTransId="{9045FD7D-F824-4042-9DE8-0CDFA95880E5}" sibTransId="{A8B170DF-79DF-493C-8C05-06CCFF8F3BCE}"/>
    <dgm:cxn modelId="{A8FE52E0-FC24-42C0-9B84-979AF576C861}" type="presOf" srcId="{C0F9ABD2-9B24-4F56-816D-3D25A29FEEF1}" destId="{E5BF5EAF-AC2A-482E-AEC6-DDF20E0FA25E}" srcOrd="0" destOrd="4" presId="urn:microsoft.com/office/officeart/2005/8/layout/hList1"/>
    <dgm:cxn modelId="{2836B35D-38B9-4477-8E4A-EF477CA7FB97}" srcId="{0BBAB7AB-15E4-4902-8483-06AD1FF63046}" destId="{61D1D70F-FF71-4E07-9AD5-C549B2DE1E3F}" srcOrd="8" destOrd="0" parTransId="{27377674-9415-4D81-B132-C68302D06097}" sibTransId="{50C8ECB4-007C-4B34-B038-80875C6519E2}"/>
    <dgm:cxn modelId="{D0B482BF-E503-4643-B8E2-A33DE4BC00B6}" srcId="{CF59711B-7A31-43BC-A8A4-25614F12F7D7}" destId="{1C9F62B8-26D5-412F-85DC-FB9DBFE4665E}" srcOrd="1" destOrd="0" parTransId="{9C8B719E-DC90-4CF5-B1E1-DD2B446C475B}" sibTransId="{6E391440-3D95-4866-94FC-076B26FBFF99}"/>
    <dgm:cxn modelId="{04F14780-149F-4BB7-987E-721C3CC1183B}" srcId="{678B8752-20F0-4657-B37C-993FBEDE21E2}" destId="{3D22D4D1-D437-4A5D-9DDD-8407F8C6B6A2}" srcOrd="3" destOrd="0" parTransId="{6B20D9E8-040D-4101-8CD8-ED1294878733}" sibTransId="{25127D37-8AD3-4B55-A7D2-2F534C18B682}"/>
    <dgm:cxn modelId="{E01F85A0-BA33-4079-8C56-217FF8BFB1F0}" type="presOf" srcId="{50E2CAB7-9A9D-4A19-92FB-DBDDA4F046F3}" destId="{E5BF5EAF-AC2A-482E-AEC6-DDF20E0FA25E}" srcOrd="0" destOrd="10" presId="urn:microsoft.com/office/officeart/2005/8/layout/hList1"/>
    <dgm:cxn modelId="{22E1256F-4490-4EBF-91F3-6BB8B8C071ED}" type="presOf" srcId="{81E6BCF3-FD8B-4BF1-AFBB-795615FE9001}" destId="{E5BF5EAF-AC2A-482E-AEC6-DDF20E0FA25E}" srcOrd="0" destOrd="2" presId="urn:microsoft.com/office/officeart/2005/8/layout/hList1"/>
    <dgm:cxn modelId="{9D3B4A41-AD61-4417-9152-ADD450BBACE5}" srcId="{CF59711B-7A31-43BC-A8A4-25614F12F7D7}" destId="{6216BA68-2912-47B3-A26B-3DE4182769EF}" srcOrd="6" destOrd="0" parTransId="{3182E4AE-CA6A-4271-8952-527D3C967751}" sibTransId="{FD672A86-53D4-433F-906C-80DD5506EEDA}"/>
    <dgm:cxn modelId="{1C9080E7-1C2F-4129-94BF-D9BF60055685}" srcId="{B5B01F8F-4B90-43B1-9760-A904BFADD4DC}" destId="{0BBAB7AB-15E4-4902-8483-06AD1FF63046}" srcOrd="1" destOrd="0" parTransId="{FE3888EF-03A6-4DF1-9098-002385EEEC5F}" sibTransId="{A889B574-F924-41B4-8083-E780C5A4F7B5}"/>
    <dgm:cxn modelId="{67E56402-C769-4CAA-98BB-96755CF0BC89}" srcId="{678B8752-20F0-4657-B37C-993FBEDE21E2}" destId="{C9AF0B7B-0835-4338-A1F5-D04D5FF917ED}" srcOrd="0" destOrd="0" parTransId="{9378E291-8633-49A9-828E-3A333E42BE2B}" sibTransId="{F0FF459F-1467-420C-877C-DC93FA1F86CE}"/>
    <dgm:cxn modelId="{F74AD0BA-2847-4DB3-9E4B-0985FE30F4B5}" type="presOf" srcId="{B81FADFA-1B9F-4166-A812-FBBEE490FBB6}" destId="{6FD9C862-CACD-4A3C-85F4-D8018C051DC0}" srcOrd="0" destOrd="3" presId="urn:microsoft.com/office/officeart/2005/8/layout/hList1"/>
    <dgm:cxn modelId="{588EB68C-9265-4942-A0B6-F1B8309487C1}" srcId="{678B8752-20F0-4657-B37C-993FBEDE21E2}" destId="{C5551AB6-C5D7-4C7B-9C69-EB4EBDE4061C}" srcOrd="1" destOrd="0" parTransId="{B3D16368-4EEB-4330-AA7F-B11FB58B1584}" sibTransId="{4669146F-AD98-4F32-9991-C517E3FE3DE4}"/>
    <dgm:cxn modelId="{F5773394-FF8A-4054-8625-C4F384AD1F8F}" type="presOf" srcId="{59E6F567-BE61-456E-9D2F-495CE765AF08}" destId="{FA5D5C7F-286F-4148-AC72-B36392FC4E85}" srcOrd="0" destOrd="2" presId="urn:microsoft.com/office/officeart/2005/8/layout/hList1"/>
    <dgm:cxn modelId="{7534D6D3-8D57-45FD-A955-1505466107FE}" type="presParOf" srcId="{BBC71CDE-AFDB-4768-BC8E-DC1723A4C100}" destId="{7AE12F78-2526-4641-8B12-418F1A606AA4}" srcOrd="0" destOrd="0" presId="urn:microsoft.com/office/officeart/2005/8/layout/hList1"/>
    <dgm:cxn modelId="{898A7CA9-42A2-4E73-B86B-C7AC625B4E54}" type="presParOf" srcId="{7AE12F78-2526-4641-8B12-418F1A606AA4}" destId="{DE1EDC85-E478-4405-92D7-3383914215A1}" srcOrd="0" destOrd="0" presId="urn:microsoft.com/office/officeart/2005/8/layout/hList1"/>
    <dgm:cxn modelId="{B4AC3185-2F45-41FB-A903-21790EB23294}" type="presParOf" srcId="{7AE12F78-2526-4641-8B12-418F1A606AA4}" destId="{6FD9C862-CACD-4A3C-85F4-D8018C051DC0}" srcOrd="1" destOrd="0" presId="urn:microsoft.com/office/officeart/2005/8/layout/hList1"/>
    <dgm:cxn modelId="{A07A5BAC-C806-4C25-B465-75702FFD5DF1}" type="presParOf" srcId="{BBC71CDE-AFDB-4768-BC8E-DC1723A4C100}" destId="{D9C49AF8-9EA2-403D-984A-52C69E9F6A82}" srcOrd="1" destOrd="0" presId="urn:microsoft.com/office/officeart/2005/8/layout/hList1"/>
    <dgm:cxn modelId="{B23F0617-1ADE-4618-9BE6-05B9F57D470C}" type="presParOf" srcId="{BBC71CDE-AFDB-4768-BC8E-DC1723A4C100}" destId="{20599FDA-A7E6-4973-B65F-0E3DC678E65F}" srcOrd="2" destOrd="0" presId="urn:microsoft.com/office/officeart/2005/8/layout/hList1"/>
    <dgm:cxn modelId="{42C1208B-1311-448B-8E25-6B40F7D7CF75}" type="presParOf" srcId="{20599FDA-A7E6-4973-B65F-0E3DC678E65F}" destId="{EC265E55-B700-48DC-ABE7-E90AC2BB648B}" srcOrd="0" destOrd="0" presId="urn:microsoft.com/office/officeart/2005/8/layout/hList1"/>
    <dgm:cxn modelId="{72CA1863-DCAF-4061-B26F-3371D0617C7A}" type="presParOf" srcId="{20599FDA-A7E6-4973-B65F-0E3DC678E65F}" destId="{E5BF5EAF-AC2A-482E-AEC6-DDF20E0FA25E}" srcOrd="1" destOrd="0" presId="urn:microsoft.com/office/officeart/2005/8/layout/hList1"/>
    <dgm:cxn modelId="{CC16EA7B-1F1E-42E2-9526-9F7CE6A840C5}" type="presParOf" srcId="{BBC71CDE-AFDB-4768-BC8E-DC1723A4C100}" destId="{B474710E-CC14-44F1-8219-2AFE8AF1BCEC}" srcOrd="3" destOrd="0" presId="urn:microsoft.com/office/officeart/2005/8/layout/hList1"/>
    <dgm:cxn modelId="{55DF2CE4-B519-4C47-8B51-771F47AC6B93}" type="presParOf" srcId="{BBC71CDE-AFDB-4768-BC8E-DC1723A4C100}" destId="{6698CC42-2791-48FC-8666-5B2BD51FD772}" srcOrd="4" destOrd="0" presId="urn:microsoft.com/office/officeart/2005/8/layout/hList1"/>
    <dgm:cxn modelId="{9256E6BB-4558-46C3-9BFC-5027E543B740}" type="presParOf" srcId="{6698CC42-2791-48FC-8666-5B2BD51FD772}" destId="{DA952CF5-FE0F-4A00-9827-60E5A04FEFDE}" srcOrd="0" destOrd="0" presId="urn:microsoft.com/office/officeart/2005/8/layout/hList1"/>
    <dgm:cxn modelId="{5822820B-CE86-4733-B54D-3517B39864B7}" type="presParOf" srcId="{6698CC42-2791-48FC-8666-5B2BD51FD772}" destId="{FA5D5C7F-286F-4148-AC72-B36392FC4E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B01F8F-4B90-43B1-9760-A904BFADD4D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59711B-7A31-43BC-A8A4-25614F12F7D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Crisis</a:t>
          </a:r>
          <a:endParaRPr lang="en-US" dirty="0">
            <a:solidFill>
              <a:srgbClr val="183319"/>
            </a:solidFill>
          </a:endParaRPr>
        </a:p>
      </dgm:t>
    </dgm:pt>
    <dgm:pt modelId="{9F325E6D-98D5-442D-A294-FE425A04C3CF}" type="parTrans" cxnId="{B1403552-A6AA-4980-8D85-18D90B40E51C}">
      <dgm:prSet/>
      <dgm:spPr/>
      <dgm:t>
        <a:bodyPr/>
        <a:lstStyle/>
        <a:p>
          <a:endParaRPr lang="en-US"/>
        </a:p>
      </dgm:t>
    </dgm:pt>
    <dgm:pt modelId="{2E14A2EF-8A83-464E-BA5B-F17E42228630}" type="sibTrans" cxnId="{B1403552-A6AA-4980-8D85-18D90B40E51C}">
      <dgm:prSet/>
      <dgm:spPr/>
      <dgm:t>
        <a:bodyPr/>
        <a:lstStyle/>
        <a:p>
          <a:endParaRPr lang="en-US"/>
        </a:p>
      </dgm:t>
    </dgm:pt>
    <dgm:pt modelId="{457ADF12-AE0B-4DCF-9BE8-086B62EAC1A3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183319"/>
              </a:solidFill>
            </a:rPr>
            <a:t> Jail Medical Staff</a:t>
          </a:r>
          <a:endParaRPr lang="en-US" sz="1800" dirty="0">
            <a:solidFill>
              <a:srgbClr val="183319"/>
            </a:solidFill>
          </a:endParaRPr>
        </a:p>
      </dgm:t>
    </dgm:pt>
    <dgm:pt modelId="{68AD095F-E8FA-43DC-B20C-D79FDAA13D5B}" type="parTrans" cxnId="{4FBB2B85-38DF-4E01-927C-2920C726499B}">
      <dgm:prSet/>
      <dgm:spPr/>
      <dgm:t>
        <a:bodyPr/>
        <a:lstStyle/>
        <a:p>
          <a:endParaRPr lang="en-US"/>
        </a:p>
      </dgm:t>
    </dgm:pt>
    <dgm:pt modelId="{39899BF1-2638-4DC8-8D50-FBC70B32D905}" type="sibTrans" cxnId="{4FBB2B85-38DF-4E01-927C-2920C726499B}">
      <dgm:prSet/>
      <dgm:spPr/>
      <dgm:t>
        <a:bodyPr/>
        <a:lstStyle/>
        <a:p>
          <a:endParaRPr lang="en-US"/>
        </a:p>
      </dgm:t>
    </dgm:pt>
    <dgm:pt modelId="{0BBAB7AB-15E4-4902-8483-06AD1FF63046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General Mental Health </a:t>
          </a:r>
          <a:endParaRPr lang="en-US" dirty="0">
            <a:solidFill>
              <a:srgbClr val="183319"/>
            </a:solidFill>
          </a:endParaRPr>
        </a:p>
      </dgm:t>
    </dgm:pt>
    <dgm:pt modelId="{FE3888EF-03A6-4DF1-9098-002385EEEC5F}" type="parTrans" cxnId="{1C9080E7-1C2F-4129-94BF-D9BF60055685}">
      <dgm:prSet/>
      <dgm:spPr/>
      <dgm:t>
        <a:bodyPr/>
        <a:lstStyle/>
        <a:p>
          <a:endParaRPr lang="en-US"/>
        </a:p>
      </dgm:t>
    </dgm:pt>
    <dgm:pt modelId="{A889B574-F924-41B4-8083-E780C5A4F7B5}" type="sibTrans" cxnId="{1C9080E7-1C2F-4129-94BF-D9BF60055685}">
      <dgm:prSet/>
      <dgm:spPr/>
      <dgm:t>
        <a:bodyPr/>
        <a:lstStyle/>
        <a:p>
          <a:endParaRPr lang="en-US"/>
        </a:p>
      </dgm:t>
    </dgm:pt>
    <dgm:pt modelId="{87419B61-E8FF-44D1-B136-250BF13E3868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Jail medical staff (if not already receiving </a:t>
          </a:r>
          <a:r>
            <a:rPr lang="en-US" sz="1600" dirty="0" smtClean="0">
              <a:solidFill>
                <a:srgbClr val="183319"/>
              </a:solidFill>
            </a:rPr>
            <a:t>treatment)</a:t>
          </a:r>
          <a:endParaRPr lang="en-US" sz="1600" dirty="0">
            <a:solidFill>
              <a:srgbClr val="183319"/>
            </a:solidFill>
          </a:endParaRPr>
        </a:p>
      </dgm:t>
    </dgm:pt>
    <dgm:pt modelId="{A5C77823-9C29-460A-89AE-BDD9A6BEB812}" type="parTrans" cxnId="{8C786675-A992-4A3F-98AE-4753542BF7AD}">
      <dgm:prSet/>
      <dgm:spPr/>
      <dgm:t>
        <a:bodyPr/>
        <a:lstStyle/>
        <a:p>
          <a:endParaRPr lang="en-US"/>
        </a:p>
      </dgm:t>
    </dgm:pt>
    <dgm:pt modelId="{E28DBDB4-F6AC-4EC9-9D06-22536225BF02}" type="sibTrans" cxnId="{8C786675-A992-4A3F-98AE-4753542BF7AD}">
      <dgm:prSet/>
      <dgm:spPr/>
      <dgm:t>
        <a:bodyPr/>
        <a:lstStyle/>
        <a:p>
          <a:endParaRPr lang="en-US"/>
        </a:p>
      </dgm:t>
    </dgm:pt>
    <dgm:pt modelId="{678B8752-20F0-4657-B37C-993FBEDE21E2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rgbClr val="183319"/>
              </a:solidFill>
            </a:rPr>
            <a:t>Competency</a:t>
          </a:r>
          <a:endParaRPr lang="en-US" dirty="0">
            <a:solidFill>
              <a:srgbClr val="183319"/>
            </a:solidFill>
          </a:endParaRPr>
        </a:p>
      </dgm:t>
    </dgm:pt>
    <dgm:pt modelId="{A7E058DA-9EB8-406D-B185-88555CAA7490}" type="parTrans" cxnId="{C7FC4516-4327-4F52-8CF3-9C805A53D54E}">
      <dgm:prSet/>
      <dgm:spPr/>
      <dgm:t>
        <a:bodyPr/>
        <a:lstStyle/>
        <a:p>
          <a:endParaRPr lang="en-US"/>
        </a:p>
      </dgm:t>
    </dgm:pt>
    <dgm:pt modelId="{3269C984-36C0-4B72-A29E-A4DFC3077CD1}" type="sibTrans" cxnId="{C7FC4516-4327-4F52-8CF3-9C805A53D54E}">
      <dgm:prSet/>
      <dgm:spPr/>
      <dgm:t>
        <a:bodyPr/>
        <a:lstStyle/>
        <a:p>
          <a:endParaRPr lang="en-US"/>
        </a:p>
      </dgm:t>
    </dgm:pt>
    <dgm:pt modelId="{C9AF0B7B-0835-4338-A1F5-D04D5FF917ED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183319"/>
              </a:solidFill>
            </a:rPr>
            <a:t>Judge</a:t>
          </a:r>
          <a:endParaRPr lang="en-US" sz="1800" dirty="0">
            <a:solidFill>
              <a:srgbClr val="183319"/>
            </a:solidFill>
          </a:endParaRPr>
        </a:p>
      </dgm:t>
    </dgm:pt>
    <dgm:pt modelId="{9378E291-8633-49A9-828E-3A333E42BE2B}" type="parTrans" cxnId="{67E56402-C769-4CAA-98BB-96755CF0BC89}">
      <dgm:prSet/>
      <dgm:spPr/>
      <dgm:t>
        <a:bodyPr/>
        <a:lstStyle/>
        <a:p>
          <a:endParaRPr lang="en-US"/>
        </a:p>
      </dgm:t>
    </dgm:pt>
    <dgm:pt modelId="{F0FF459F-1467-420C-877C-DC93FA1F86CE}" type="sibTrans" cxnId="{67E56402-C769-4CAA-98BB-96755CF0BC89}">
      <dgm:prSet/>
      <dgm:spPr/>
      <dgm:t>
        <a:bodyPr/>
        <a:lstStyle/>
        <a:p>
          <a:endParaRPr lang="en-US"/>
        </a:p>
      </dgm:t>
    </dgm:pt>
    <dgm:pt modelId="{50E2CAB7-9A9D-4A19-92FB-DBDDA4F046F3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500" dirty="0"/>
        </a:p>
      </dgm:t>
    </dgm:pt>
    <dgm:pt modelId="{D259C17A-A952-4411-9817-43676D5C27C3}" type="parTrans" cxnId="{016EB006-20CA-4636-9497-AFCB037FEC96}">
      <dgm:prSet/>
      <dgm:spPr/>
      <dgm:t>
        <a:bodyPr/>
        <a:lstStyle/>
        <a:p>
          <a:endParaRPr lang="en-US"/>
        </a:p>
      </dgm:t>
    </dgm:pt>
    <dgm:pt modelId="{0F233F03-0BCD-48A0-8579-560AF99A2773}" type="sibTrans" cxnId="{016EB006-20CA-4636-9497-AFCB037FEC96}">
      <dgm:prSet/>
      <dgm:spPr/>
      <dgm:t>
        <a:bodyPr/>
        <a:lstStyle/>
        <a:p>
          <a:endParaRPr lang="en-US"/>
        </a:p>
      </dgm:t>
    </dgm:pt>
    <dgm:pt modelId="{3204F744-E911-47C3-A8E6-6B033F10B6BA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600" dirty="0">
            <a:solidFill>
              <a:srgbClr val="183319"/>
            </a:solidFill>
          </a:endParaRPr>
        </a:p>
      </dgm:t>
    </dgm:pt>
    <dgm:pt modelId="{2E7F0412-2CE6-4FF3-8D4E-046CD2E38207}" type="parTrans" cxnId="{2E539E07-184F-4DDF-81A5-4C54621C6D63}">
      <dgm:prSet/>
      <dgm:spPr/>
      <dgm:t>
        <a:bodyPr/>
        <a:lstStyle/>
        <a:p>
          <a:endParaRPr lang="en-US"/>
        </a:p>
      </dgm:t>
    </dgm:pt>
    <dgm:pt modelId="{3C853257-0B15-48E0-80B6-2BFC50AC3CE3}" type="sibTrans" cxnId="{2E539E07-184F-4DDF-81A5-4C54621C6D63}">
      <dgm:prSet/>
      <dgm:spPr/>
      <dgm:t>
        <a:bodyPr/>
        <a:lstStyle/>
        <a:p>
          <a:endParaRPr lang="en-US"/>
        </a:p>
      </dgm:t>
    </dgm:pt>
    <dgm:pt modelId="{9C8DA667-86A1-4CBC-96C3-0702660B4F71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600" dirty="0">
            <a:solidFill>
              <a:srgbClr val="183319"/>
            </a:solidFill>
          </a:endParaRPr>
        </a:p>
      </dgm:t>
    </dgm:pt>
    <dgm:pt modelId="{93C5FEF4-6B57-462C-90C9-E7CDFD748B48}" type="parTrans" cxnId="{04FF57AA-7680-4697-882D-89B0367F33E7}">
      <dgm:prSet/>
      <dgm:spPr/>
      <dgm:t>
        <a:bodyPr/>
        <a:lstStyle/>
        <a:p>
          <a:endParaRPr lang="en-US"/>
        </a:p>
      </dgm:t>
    </dgm:pt>
    <dgm:pt modelId="{291E1252-A4DC-459E-A310-03AEA1C54813}" type="sibTrans" cxnId="{04FF57AA-7680-4697-882D-89B0367F33E7}">
      <dgm:prSet/>
      <dgm:spPr/>
      <dgm:t>
        <a:bodyPr/>
        <a:lstStyle/>
        <a:p>
          <a:endParaRPr lang="en-US"/>
        </a:p>
      </dgm:t>
    </dgm:pt>
    <dgm:pt modelId="{329CEF6E-EEA6-49DF-9FB5-117A76B20F68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Advocacy Resource Center (ARC)</a:t>
          </a:r>
          <a:endParaRPr lang="en-US" sz="1600" dirty="0">
            <a:solidFill>
              <a:srgbClr val="183319"/>
            </a:solidFill>
          </a:endParaRPr>
        </a:p>
      </dgm:t>
    </dgm:pt>
    <dgm:pt modelId="{C7859114-5460-46D0-B726-991D8931EBE4}" type="parTrans" cxnId="{9BD19626-C3DD-4963-95C4-E9605BF1573B}">
      <dgm:prSet/>
      <dgm:spPr/>
      <dgm:t>
        <a:bodyPr/>
        <a:lstStyle/>
        <a:p>
          <a:endParaRPr lang="en-US"/>
        </a:p>
      </dgm:t>
    </dgm:pt>
    <dgm:pt modelId="{C5907F5E-5698-4352-BFD2-91F4E936EDD0}" type="sibTrans" cxnId="{9BD19626-C3DD-4963-95C4-E9605BF1573B}">
      <dgm:prSet/>
      <dgm:spPr/>
      <dgm:t>
        <a:bodyPr/>
        <a:lstStyle/>
        <a:p>
          <a:endParaRPr lang="en-US"/>
        </a:p>
      </dgm:t>
    </dgm:pt>
    <dgm:pt modelId="{089BA789-4FFE-474C-AE50-5742967A66CD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1600" dirty="0">
            <a:solidFill>
              <a:srgbClr val="183319"/>
            </a:solidFill>
          </a:endParaRPr>
        </a:p>
      </dgm:t>
    </dgm:pt>
    <dgm:pt modelId="{0F3A4787-6C58-4E90-A3BE-0174DED258B4}" type="parTrans" cxnId="{0B50112A-986F-438A-8455-D9ABFA0313BF}">
      <dgm:prSet/>
      <dgm:spPr/>
      <dgm:t>
        <a:bodyPr/>
        <a:lstStyle/>
        <a:p>
          <a:endParaRPr lang="en-US"/>
        </a:p>
      </dgm:t>
    </dgm:pt>
    <dgm:pt modelId="{40BCF42A-DD10-49C2-ADD3-75C99810EE23}" type="sibTrans" cxnId="{0B50112A-986F-438A-8455-D9ABFA0313BF}">
      <dgm:prSet/>
      <dgm:spPr/>
      <dgm:t>
        <a:bodyPr/>
        <a:lstStyle/>
        <a:p>
          <a:endParaRPr lang="en-US"/>
        </a:p>
      </dgm:t>
    </dgm:pt>
    <dgm:pt modelId="{6D2B9562-CEE6-4E0B-9F55-63D1B4A8837A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Assertive Community Treatment (ACT)</a:t>
          </a:r>
          <a:endParaRPr lang="en-US" sz="1600" dirty="0">
            <a:solidFill>
              <a:srgbClr val="183319"/>
            </a:solidFill>
          </a:endParaRPr>
        </a:p>
      </dgm:t>
    </dgm:pt>
    <dgm:pt modelId="{190CB067-0BC4-40CE-AA93-20549133365A}" type="parTrans" cxnId="{116DE420-A56F-47ED-8B0D-08986223C5FE}">
      <dgm:prSet/>
      <dgm:spPr/>
      <dgm:t>
        <a:bodyPr/>
        <a:lstStyle/>
        <a:p>
          <a:endParaRPr lang="en-US"/>
        </a:p>
      </dgm:t>
    </dgm:pt>
    <dgm:pt modelId="{CAEF7393-846A-4A04-B4F1-795563E04BB1}" type="sibTrans" cxnId="{116DE420-A56F-47ED-8B0D-08986223C5FE}">
      <dgm:prSet/>
      <dgm:spPr/>
      <dgm:t>
        <a:bodyPr/>
        <a:lstStyle/>
        <a:p>
          <a:endParaRPr lang="en-US"/>
        </a:p>
      </dgm:t>
    </dgm:pt>
    <dgm:pt modelId="{E5B6DC2E-9533-4382-8CA0-3FFAE21097CE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Other community-based resources</a:t>
          </a:r>
          <a:endParaRPr lang="en-US" sz="1600" dirty="0">
            <a:solidFill>
              <a:srgbClr val="183319"/>
            </a:solidFill>
          </a:endParaRPr>
        </a:p>
      </dgm:t>
    </dgm:pt>
    <dgm:pt modelId="{3F9E5483-1EA8-413E-867C-521D321E2EC2}" type="parTrans" cxnId="{AF48679C-7C84-4F44-A820-B7F6F80E67C0}">
      <dgm:prSet/>
      <dgm:spPr/>
      <dgm:t>
        <a:bodyPr/>
        <a:lstStyle/>
        <a:p>
          <a:endParaRPr lang="en-US"/>
        </a:p>
      </dgm:t>
    </dgm:pt>
    <dgm:pt modelId="{392BCBA5-E9BA-461C-8390-3844CC30AA69}" type="sibTrans" cxnId="{AF48679C-7C84-4F44-A820-B7F6F80E67C0}">
      <dgm:prSet/>
      <dgm:spPr/>
      <dgm:t>
        <a:bodyPr/>
        <a:lstStyle/>
        <a:p>
          <a:endParaRPr lang="en-US"/>
        </a:p>
      </dgm:t>
    </dgm:pt>
    <dgm:pt modelId="{199E7C00-38AE-4D00-8178-E2AD1320EE09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183319"/>
              </a:solidFill>
            </a:rPr>
            <a:t>Local Community Service Board (CSB) or Community Mental Health Agency</a:t>
          </a:r>
          <a:endParaRPr lang="en-US" sz="1600" dirty="0">
            <a:solidFill>
              <a:srgbClr val="183319"/>
            </a:solidFill>
          </a:endParaRPr>
        </a:p>
      </dgm:t>
    </dgm:pt>
    <dgm:pt modelId="{F87B2CCF-41EF-47F9-932F-56261826A979}" type="parTrans" cxnId="{D0766887-D65C-46C3-975A-3F64169E8E51}">
      <dgm:prSet/>
      <dgm:spPr/>
      <dgm:t>
        <a:bodyPr/>
        <a:lstStyle/>
        <a:p>
          <a:endParaRPr lang="en-US"/>
        </a:p>
      </dgm:t>
    </dgm:pt>
    <dgm:pt modelId="{5CD129F9-A15B-4FCC-A58D-32A948B1C173}" type="sibTrans" cxnId="{D0766887-D65C-46C3-975A-3F64169E8E51}">
      <dgm:prSet/>
      <dgm:spPr/>
      <dgm:t>
        <a:bodyPr/>
        <a:lstStyle/>
        <a:p>
          <a:endParaRPr lang="en-US"/>
        </a:p>
      </dgm:t>
    </dgm:pt>
    <dgm:pt modelId="{2E6CFB04-DD06-47D7-A9D8-10B596C6AF1E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183319"/>
              </a:solidFill>
            </a:rPr>
            <a:t>Defendant’s Attorney</a:t>
          </a:r>
          <a:endParaRPr lang="en-US" sz="1800" dirty="0">
            <a:solidFill>
              <a:srgbClr val="183319"/>
            </a:solidFill>
          </a:endParaRPr>
        </a:p>
      </dgm:t>
    </dgm:pt>
    <dgm:pt modelId="{B457AA62-A329-40D2-B6C5-6BB91BA079EE}" type="parTrans" cxnId="{04BBF058-2E8A-410E-93FC-30C8AFE7FF35}">
      <dgm:prSet/>
      <dgm:spPr/>
      <dgm:t>
        <a:bodyPr/>
        <a:lstStyle/>
        <a:p>
          <a:endParaRPr lang="en-US"/>
        </a:p>
      </dgm:t>
    </dgm:pt>
    <dgm:pt modelId="{87BAF7C8-76FA-4499-9A67-B7AA0F01D354}" type="sibTrans" cxnId="{04BBF058-2E8A-410E-93FC-30C8AFE7FF35}">
      <dgm:prSet/>
      <dgm:spPr/>
      <dgm:t>
        <a:bodyPr/>
        <a:lstStyle/>
        <a:p>
          <a:endParaRPr lang="en-US"/>
        </a:p>
      </dgm:t>
    </dgm:pt>
    <dgm:pt modelId="{6A392C93-B1D5-41BB-A965-2C78EBB5857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smtClean="0">
              <a:solidFill>
                <a:srgbClr val="183319"/>
              </a:solidFill>
            </a:rPr>
            <a:t>Prosecutor</a:t>
          </a:r>
          <a:endParaRPr lang="en-US" sz="1800" dirty="0">
            <a:solidFill>
              <a:srgbClr val="183319"/>
            </a:solidFill>
          </a:endParaRPr>
        </a:p>
      </dgm:t>
    </dgm:pt>
    <dgm:pt modelId="{219CB681-2063-48F5-AECE-DF8D284B1C26}" type="parTrans" cxnId="{4C84F897-B976-4965-BE97-3BC5EBE59BD9}">
      <dgm:prSet/>
      <dgm:spPr/>
      <dgm:t>
        <a:bodyPr/>
        <a:lstStyle/>
        <a:p>
          <a:endParaRPr lang="en-US"/>
        </a:p>
      </dgm:t>
    </dgm:pt>
    <dgm:pt modelId="{A7B031A9-827F-4ECC-BC2B-3899210642B1}" type="sibTrans" cxnId="{4C84F897-B976-4965-BE97-3BC5EBE59BD9}">
      <dgm:prSet/>
      <dgm:spPr/>
      <dgm:t>
        <a:bodyPr/>
        <a:lstStyle/>
        <a:p>
          <a:endParaRPr lang="en-US"/>
        </a:p>
      </dgm:t>
    </dgm:pt>
    <dgm:pt modelId="{AD1E2AF3-3B3E-4C17-A9E9-F11A77DF2659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>
            <a:tabLst>
              <a:tab pos="115888" algn="l"/>
              <a:tab pos="168275" algn="l"/>
              <a:tab pos="284163" algn="l"/>
              <a:tab pos="461963" algn="l"/>
            </a:tabLst>
          </a:pPr>
          <a:r>
            <a:rPr lang="en-US" dirty="0" smtClean="0">
              <a:solidFill>
                <a:srgbClr val="183319"/>
              </a:solidFill>
            </a:rPr>
            <a:t>Georgia Crisis &amp; Access Line (GCAL) @ 800-715-4225 (also known as mobile crisis)</a:t>
          </a:r>
          <a:endParaRPr lang="en-US" sz="1800" dirty="0">
            <a:solidFill>
              <a:srgbClr val="183319"/>
            </a:solidFill>
          </a:endParaRPr>
        </a:p>
      </dgm:t>
    </dgm:pt>
    <dgm:pt modelId="{CDF06020-B0EB-46F3-A5D1-66B0FD1481DD}" type="parTrans" cxnId="{0A11E908-6C1F-44A2-9BCF-EAAA1451CFFB}">
      <dgm:prSet/>
      <dgm:spPr/>
      <dgm:t>
        <a:bodyPr/>
        <a:lstStyle/>
        <a:p>
          <a:endParaRPr lang="en-US"/>
        </a:p>
      </dgm:t>
    </dgm:pt>
    <dgm:pt modelId="{942AC629-6943-4FA5-80A5-55907040D7A0}" type="sibTrans" cxnId="{0A11E908-6C1F-44A2-9BCF-EAAA1451CFFB}">
      <dgm:prSet/>
      <dgm:spPr/>
      <dgm:t>
        <a:bodyPr/>
        <a:lstStyle/>
        <a:p>
          <a:endParaRPr lang="en-US"/>
        </a:p>
      </dgm:t>
    </dgm:pt>
    <dgm:pt modelId="{3D8C15B4-FC1B-420A-AEBE-B607B703B7A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>
            <a:solidFill>
              <a:srgbClr val="183319"/>
            </a:solidFill>
          </a:endParaRPr>
        </a:p>
      </dgm:t>
    </dgm:pt>
    <dgm:pt modelId="{03306426-130F-4D48-9D0B-03CECF268E99}" type="sibTrans" cxnId="{26983A0E-B7A4-46E9-A7C8-412A7F3270D2}">
      <dgm:prSet/>
      <dgm:spPr/>
    </dgm:pt>
    <dgm:pt modelId="{EF70B370-4606-4583-BFA9-4C65FBF19067}" type="parTrans" cxnId="{26983A0E-B7A4-46E9-A7C8-412A7F3270D2}">
      <dgm:prSet/>
      <dgm:spPr/>
    </dgm:pt>
    <dgm:pt modelId="{699CA6BC-C084-486B-9A48-47BED69E2759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>
            <a:solidFill>
              <a:srgbClr val="183319"/>
            </a:solidFill>
          </a:endParaRPr>
        </a:p>
      </dgm:t>
    </dgm:pt>
    <dgm:pt modelId="{8E213929-4845-4272-91C9-99AD5D4273A6}" type="sibTrans" cxnId="{A0A6BC03-FF44-45FB-9B19-4AD111DA6D5B}">
      <dgm:prSet/>
      <dgm:spPr/>
    </dgm:pt>
    <dgm:pt modelId="{C91A43A6-F6F7-475A-BAC6-7257CB23C86E}" type="parTrans" cxnId="{A0A6BC03-FF44-45FB-9B19-4AD111DA6D5B}">
      <dgm:prSet/>
      <dgm:spPr/>
    </dgm:pt>
    <dgm:pt modelId="{7478C54B-0981-4029-A619-2D9DA8F4C1A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183319"/>
              </a:solidFill>
            </a:rPr>
            <a:t>Orders should be sent to DBHDD Court Services at</a:t>
          </a:r>
          <a:r>
            <a:rPr lang="en-US" sz="1800" dirty="0" smtClean="0">
              <a:solidFill>
                <a:srgbClr val="183319"/>
              </a:solidFill>
              <a:latin typeface="+mj-lt"/>
            </a:rPr>
            <a:t>:      </a:t>
          </a:r>
          <a:r>
            <a:rPr lang="en-US" sz="1300" b="0" dirty="0" smtClean="0">
              <a:latin typeface="+mj-lt"/>
              <a:cs typeface="Arial" panose="020B0604020202020204" pitchFamily="34" charset="0"/>
              <a:hlinkClick xmlns:r="http://schemas.openxmlformats.org/officeDocument/2006/relationships" r:id="rId1"/>
            </a:rPr>
            <a:t>CourtServices@dbhdd.ga.gov</a:t>
          </a:r>
          <a:endParaRPr lang="en-US" sz="1300" b="0" dirty="0">
            <a:solidFill>
              <a:srgbClr val="183319"/>
            </a:solidFill>
            <a:latin typeface="+mj-lt"/>
            <a:cs typeface="Arial" panose="020B0604020202020204" pitchFamily="34" charset="0"/>
          </a:endParaRPr>
        </a:p>
      </dgm:t>
    </dgm:pt>
    <dgm:pt modelId="{C94B3836-F030-432C-B7B3-D6EA94311367}" type="sibTrans" cxnId="{52620891-C5B2-4743-963A-D7EC946B0C9E}">
      <dgm:prSet/>
      <dgm:spPr/>
      <dgm:t>
        <a:bodyPr/>
        <a:lstStyle/>
        <a:p>
          <a:endParaRPr lang="en-US"/>
        </a:p>
      </dgm:t>
    </dgm:pt>
    <dgm:pt modelId="{6E69FB95-84D5-476A-A302-7605DB13A42A}" type="parTrans" cxnId="{52620891-C5B2-4743-963A-D7EC946B0C9E}">
      <dgm:prSet/>
      <dgm:spPr/>
      <dgm:t>
        <a:bodyPr/>
        <a:lstStyle/>
        <a:p>
          <a:endParaRPr lang="en-US"/>
        </a:p>
      </dgm:t>
    </dgm:pt>
    <dgm:pt modelId="{BBC71CDE-AFDB-4768-BC8E-DC1723A4C100}" type="pres">
      <dgm:prSet presAssocID="{B5B01F8F-4B90-43B1-9760-A904BFADD4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E12F78-2526-4641-8B12-418F1A606AA4}" type="pres">
      <dgm:prSet presAssocID="{CF59711B-7A31-43BC-A8A4-25614F12F7D7}" presName="composite" presStyleCnt="0"/>
      <dgm:spPr/>
    </dgm:pt>
    <dgm:pt modelId="{DE1EDC85-E478-4405-92D7-3383914215A1}" type="pres">
      <dgm:prSet presAssocID="{CF59711B-7A31-43BC-A8A4-25614F12F7D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9C862-CACD-4A3C-85F4-D8018C051DC0}" type="pres">
      <dgm:prSet presAssocID="{CF59711B-7A31-43BC-A8A4-25614F12F7D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49AF8-9EA2-403D-984A-52C69E9F6A82}" type="pres">
      <dgm:prSet presAssocID="{2E14A2EF-8A83-464E-BA5B-F17E42228630}" presName="space" presStyleCnt="0"/>
      <dgm:spPr/>
    </dgm:pt>
    <dgm:pt modelId="{20599FDA-A7E6-4973-B65F-0E3DC678E65F}" type="pres">
      <dgm:prSet presAssocID="{0BBAB7AB-15E4-4902-8483-06AD1FF63046}" presName="composite" presStyleCnt="0"/>
      <dgm:spPr/>
    </dgm:pt>
    <dgm:pt modelId="{EC265E55-B700-48DC-ABE7-E90AC2BB648B}" type="pres">
      <dgm:prSet presAssocID="{0BBAB7AB-15E4-4902-8483-06AD1FF6304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F5EAF-AC2A-482E-AEC6-DDF20E0FA25E}" type="pres">
      <dgm:prSet presAssocID="{0BBAB7AB-15E4-4902-8483-06AD1FF6304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4710E-CC14-44F1-8219-2AFE8AF1BCEC}" type="pres">
      <dgm:prSet presAssocID="{A889B574-F924-41B4-8083-E780C5A4F7B5}" presName="space" presStyleCnt="0"/>
      <dgm:spPr/>
    </dgm:pt>
    <dgm:pt modelId="{6698CC42-2791-48FC-8666-5B2BD51FD772}" type="pres">
      <dgm:prSet presAssocID="{678B8752-20F0-4657-B37C-993FBEDE21E2}" presName="composite" presStyleCnt="0"/>
      <dgm:spPr/>
    </dgm:pt>
    <dgm:pt modelId="{DA952CF5-FE0F-4A00-9827-60E5A04FEFDE}" type="pres">
      <dgm:prSet presAssocID="{678B8752-20F0-4657-B37C-993FBEDE21E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D5C7F-286F-4148-AC72-B36392FC4E85}" type="pres">
      <dgm:prSet presAssocID="{678B8752-20F0-4657-B37C-993FBEDE21E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27CCB7-43B7-4C9D-9970-5023AA1EF1AB}" type="presOf" srcId="{329CEF6E-EEA6-49DF-9FB5-117A76B20F68}" destId="{E5BF5EAF-AC2A-482E-AEC6-DDF20E0FA25E}" srcOrd="0" destOrd="3" presId="urn:microsoft.com/office/officeart/2005/8/layout/hList1"/>
    <dgm:cxn modelId="{724D6D72-E541-455D-AD4D-D987F37B5120}" type="presOf" srcId="{B5B01F8F-4B90-43B1-9760-A904BFADD4DC}" destId="{BBC71CDE-AFDB-4768-BC8E-DC1723A4C100}" srcOrd="0" destOrd="0" presId="urn:microsoft.com/office/officeart/2005/8/layout/hList1"/>
    <dgm:cxn modelId="{52620891-C5B2-4743-963A-D7EC946B0C9E}" srcId="{678B8752-20F0-4657-B37C-993FBEDE21E2}" destId="{7478C54B-0981-4029-A619-2D9DA8F4C1A8}" srcOrd="5" destOrd="0" parTransId="{6E69FB95-84D5-476A-A302-7605DB13A42A}" sibTransId="{C94B3836-F030-432C-B7B3-D6EA94311367}"/>
    <dgm:cxn modelId="{116DE420-A56F-47ED-8B0D-08986223C5FE}" srcId="{0BBAB7AB-15E4-4902-8483-06AD1FF63046}" destId="{6D2B9562-CEE6-4E0B-9F55-63D1B4A8837A}" srcOrd="2" destOrd="0" parTransId="{190CB067-0BC4-40CE-AA93-20549133365A}" sibTransId="{CAEF7393-846A-4A04-B4F1-795563E04BB1}"/>
    <dgm:cxn modelId="{8FE09E95-EE26-4DB8-A885-C44DFEC9887F}" type="presOf" srcId="{3D8C15B4-FC1B-420A-AEBE-B607B703B7A3}" destId="{FA5D5C7F-286F-4148-AC72-B36392FC4E85}" srcOrd="0" destOrd="3" presId="urn:microsoft.com/office/officeart/2005/8/layout/hList1"/>
    <dgm:cxn modelId="{0A11E908-6C1F-44A2-9BCF-EAAA1451CFFB}" srcId="{CF59711B-7A31-43BC-A8A4-25614F12F7D7}" destId="{AD1E2AF3-3B3E-4C17-A9E9-F11A77DF2659}" srcOrd="1" destOrd="0" parTransId="{CDF06020-B0EB-46F3-A5D1-66B0FD1481DD}" sibTransId="{942AC629-6943-4FA5-80A5-55907040D7A0}"/>
    <dgm:cxn modelId="{04FF57AA-7680-4697-882D-89B0367F33E7}" srcId="{0BBAB7AB-15E4-4902-8483-06AD1FF63046}" destId="{9C8DA667-86A1-4CBC-96C3-0702660B4F71}" srcOrd="6" destOrd="0" parTransId="{93C5FEF4-6B57-462C-90C9-E7CDFD748B48}" sibTransId="{291E1252-A4DC-459E-A310-03AEA1C54813}"/>
    <dgm:cxn modelId="{016EB006-20CA-4636-9497-AFCB037FEC96}" srcId="{0BBAB7AB-15E4-4902-8483-06AD1FF63046}" destId="{50E2CAB7-9A9D-4A19-92FB-DBDDA4F046F3}" srcOrd="8" destOrd="0" parTransId="{D259C17A-A952-4411-9817-43676D5C27C3}" sibTransId="{0F233F03-0BCD-48A0-8579-560AF99A2773}"/>
    <dgm:cxn modelId="{609B8C1E-7247-45A0-8BA4-0516E0A398FE}" type="presOf" srcId="{2E6CFB04-DD06-47D7-A9D8-10B596C6AF1E}" destId="{FA5D5C7F-286F-4148-AC72-B36392FC4E85}" srcOrd="0" destOrd="1" presId="urn:microsoft.com/office/officeart/2005/8/layout/hList1"/>
    <dgm:cxn modelId="{5985E97F-DBC0-4793-9E7A-91A246580DCE}" type="presOf" srcId="{50E2CAB7-9A9D-4A19-92FB-DBDDA4F046F3}" destId="{E5BF5EAF-AC2A-482E-AEC6-DDF20E0FA25E}" srcOrd="0" destOrd="8" presId="urn:microsoft.com/office/officeart/2005/8/layout/hList1"/>
    <dgm:cxn modelId="{0B50112A-986F-438A-8455-D9ABFA0313BF}" srcId="{0BBAB7AB-15E4-4902-8483-06AD1FF63046}" destId="{089BA789-4FFE-474C-AE50-5742967A66CD}" srcOrd="5" destOrd="0" parTransId="{0F3A4787-6C58-4E90-A3BE-0174DED258B4}" sibTransId="{40BCF42A-DD10-49C2-ADD3-75C99810EE23}"/>
    <dgm:cxn modelId="{C7FC4516-4327-4F52-8CF3-9C805A53D54E}" srcId="{B5B01F8F-4B90-43B1-9760-A904BFADD4DC}" destId="{678B8752-20F0-4657-B37C-993FBEDE21E2}" srcOrd="2" destOrd="0" parTransId="{A7E058DA-9EB8-406D-B185-88555CAA7490}" sibTransId="{3269C984-36C0-4B72-A29E-A4DFC3077CD1}"/>
    <dgm:cxn modelId="{943E423C-8B0C-4027-9BBE-D78BF347C68D}" type="presOf" srcId="{7478C54B-0981-4029-A619-2D9DA8F4C1A8}" destId="{FA5D5C7F-286F-4148-AC72-B36392FC4E85}" srcOrd="0" destOrd="5" presId="urn:microsoft.com/office/officeart/2005/8/layout/hList1"/>
    <dgm:cxn modelId="{4FBB2B85-38DF-4E01-927C-2920C726499B}" srcId="{CF59711B-7A31-43BC-A8A4-25614F12F7D7}" destId="{457ADF12-AE0B-4DCF-9BE8-086B62EAC1A3}" srcOrd="0" destOrd="0" parTransId="{68AD095F-E8FA-43DC-B20C-D79FDAA13D5B}" sibTransId="{39899BF1-2638-4DC8-8D50-FBC70B32D905}"/>
    <dgm:cxn modelId="{1E6EFBE3-29FD-414F-B080-6BF892ED48CE}" type="presOf" srcId="{3204F744-E911-47C3-A8E6-6B033F10B6BA}" destId="{E5BF5EAF-AC2A-482E-AEC6-DDF20E0FA25E}" srcOrd="0" destOrd="7" presId="urn:microsoft.com/office/officeart/2005/8/layout/hList1"/>
    <dgm:cxn modelId="{74867DE7-F347-4917-8D79-5D122F1C5BBE}" type="presOf" srcId="{699CA6BC-C084-486B-9A48-47BED69E2759}" destId="{FA5D5C7F-286F-4148-AC72-B36392FC4E85}" srcOrd="0" destOrd="4" presId="urn:microsoft.com/office/officeart/2005/8/layout/hList1"/>
    <dgm:cxn modelId="{1F606BE3-AE32-4D87-96E0-354F130C965F}" type="presOf" srcId="{CF59711B-7A31-43BC-A8A4-25614F12F7D7}" destId="{DE1EDC85-E478-4405-92D7-3383914215A1}" srcOrd="0" destOrd="0" presId="urn:microsoft.com/office/officeart/2005/8/layout/hList1"/>
    <dgm:cxn modelId="{67E56402-C769-4CAA-98BB-96755CF0BC89}" srcId="{678B8752-20F0-4657-B37C-993FBEDE21E2}" destId="{C9AF0B7B-0835-4338-A1F5-D04D5FF917ED}" srcOrd="0" destOrd="0" parTransId="{9378E291-8633-49A9-828E-3A333E42BE2B}" sibTransId="{F0FF459F-1467-420C-877C-DC93FA1F86CE}"/>
    <dgm:cxn modelId="{335DC40D-366D-4A66-92EB-30E84CCA0B95}" type="presOf" srcId="{87419B61-E8FF-44D1-B136-250BF13E3868}" destId="{E5BF5EAF-AC2A-482E-AEC6-DDF20E0FA25E}" srcOrd="0" destOrd="0" presId="urn:microsoft.com/office/officeart/2005/8/layout/hList1"/>
    <dgm:cxn modelId="{B1403552-A6AA-4980-8D85-18D90B40E51C}" srcId="{B5B01F8F-4B90-43B1-9760-A904BFADD4DC}" destId="{CF59711B-7A31-43BC-A8A4-25614F12F7D7}" srcOrd="0" destOrd="0" parTransId="{9F325E6D-98D5-442D-A294-FE425A04C3CF}" sibTransId="{2E14A2EF-8A83-464E-BA5B-F17E42228630}"/>
    <dgm:cxn modelId="{47D994C4-A290-41B1-9101-AC68A4D27099}" type="presOf" srcId="{6D2B9562-CEE6-4E0B-9F55-63D1B4A8837A}" destId="{E5BF5EAF-AC2A-482E-AEC6-DDF20E0FA25E}" srcOrd="0" destOrd="2" presId="urn:microsoft.com/office/officeart/2005/8/layout/hList1"/>
    <dgm:cxn modelId="{AF48679C-7C84-4F44-A820-B7F6F80E67C0}" srcId="{0BBAB7AB-15E4-4902-8483-06AD1FF63046}" destId="{E5B6DC2E-9533-4382-8CA0-3FFAE21097CE}" srcOrd="4" destOrd="0" parTransId="{3F9E5483-1EA8-413E-867C-521D321E2EC2}" sibTransId="{392BCBA5-E9BA-461C-8390-3844CC30AA69}"/>
    <dgm:cxn modelId="{1E466899-F316-4C16-823F-D04B179D4115}" type="presOf" srcId="{6A392C93-B1D5-41BB-A965-2C78EBB5857A}" destId="{FA5D5C7F-286F-4148-AC72-B36392FC4E85}" srcOrd="0" destOrd="2" presId="urn:microsoft.com/office/officeart/2005/8/layout/hList1"/>
    <dgm:cxn modelId="{A0A6BC03-FF44-45FB-9B19-4AD111DA6D5B}" srcId="{678B8752-20F0-4657-B37C-993FBEDE21E2}" destId="{699CA6BC-C084-486B-9A48-47BED69E2759}" srcOrd="4" destOrd="0" parTransId="{C91A43A6-F6F7-475A-BAC6-7257CB23C86E}" sibTransId="{8E213929-4845-4272-91C9-99AD5D4273A6}"/>
    <dgm:cxn modelId="{CF0A705A-625B-4F9A-8AB8-51AEBBD0693D}" type="presOf" srcId="{0BBAB7AB-15E4-4902-8483-06AD1FF63046}" destId="{EC265E55-B700-48DC-ABE7-E90AC2BB648B}" srcOrd="0" destOrd="0" presId="urn:microsoft.com/office/officeart/2005/8/layout/hList1"/>
    <dgm:cxn modelId="{7E438FA2-1F3E-4168-9856-73F4E361B14A}" type="presOf" srcId="{9C8DA667-86A1-4CBC-96C3-0702660B4F71}" destId="{E5BF5EAF-AC2A-482E-AEC6-DDF20E0FA25E}" srcOrd="0" destOrd="6" presId="urn:microsoft.com/office/officeart/2005/8/layout/hList1"/>
    <dgm:cxn modelId="{D7E8732C-E5A7-4639-B4F2-A31C565A97A3}" type="presOf" srcId="{457ADF12-AE0B-4DCF-9BE8-086B62EAC1A3}" destId="{6FD9C862-CACD-4A3C-85F4-D8018C051DC0}" srcOrd="0" destOrd="0" presId="urn:microsoft.com/office/officeart/2005/8/layout/hList1"/>
    <dgm:cxn modelId="{9C0AF4DA-C088-485F-A49D-2EF25F9B5CE0}" type="presOf" srcId="{199E7C00-38AE-4D00-8178-E2AD1320EE09}" destId="{E5BF5EAF-AC2A-482E-AEC6-DDF20E0FA25E}" srcOrd="0" destOrd="1" presId="urn:microsoft.com/office/officeart/2005/8/layout/hList1"/>
    <dgm:cxn modelId="{63F7A1CE-CB42-4465-961C-BA01AC83A0F8}" type="presOf" srcId="{089BA789-4FFE-474C-AE50-5742967A66CD}" destId="{E5BF5EAF-AC2A-482E-AEC6-DDF20E0FA25E}" srcOrd="0" destOrd="5" presId="urn:microsoft.com/office/officeart/2005/8/layout/hList1"/>
    <dgm:cxn modelId="{1C9080E7-1C2F-4129-94BF-D9BF60055685}" srcId="{B5B01F8F-4B90-43B1-9760-A904BFADD4DC}" destId="{0BBAB7AB-15E4-4902-8483-06AD1FF63046}" srcOrd="1" destOrd="0" parTransId="{FE3888EF-03A6-4DF1-9098-002385EEEC5F}" sibTransId="{A889B574-F924-41B4-8083-E780C5A4F7B5}"/>
    <dgm:cxn modelId="{04BBF058-2E8A-410E-93FC-30C8AFE7FF35}" srcId="{678B8752-20F0-4657-B37C-993FBEDE21E2}" destId="{2E6CFB04-DD06-47D7-A9D8-10B596C6AF1E}" srcOrd="1" destOrd="0" parTransId="{B457AA62-A329-40D2-B6C5-6BB91BA079EE}" sibTransId="{87BAF7C8-76FA-4499-9A67-B7AA0F01D354}"/>
    <dgm:cxn modelId="{A08BA704-8219-4B82-9707-F5FE770B8D0B}" type="presOf" srcId="{678B8752-20F0-4657-B37C-993FBEDE21E2}" destId="{DA952CF5-FE0F-4A00-9827-60E5A04FEFDE}" srcOrd="0" destOrd="0" presId="urn:microsoft.com/office/officeart/2005/8/layout/hList1"/>
    <dgm:cxn modelId="{D0766887-D65C-46C3-975A-3F64169E8E51}" srcId="{0BBAB7AB-15E4-4902-8483-06AD1FF63046}" destId="{199E7C00-38AE-4D00-8178-E2AD1320EE09}" srcOrd="1" destOrd="0" parTransId="{F87B2CCF-41EF-47F9-932F-56261826A979}" sibTransId="{5CD129F9-A15B-4FCC-A58D-32A948B1C173}"/>
    <dgm:cxn modelId="{26983A0E-B7A4-46E9-A7C8-412A7F3270D2}" srcId="{678B8752-20F0-4657-B37C-993FBEDE21E2}" destId="{3D8C15B4-FC1B-420A-AEBE-B607B703B7A3}" srcOrd="3" destOrd="0" parTransId="{EF70B370-4606-4583-BFA9-4C65FBF19067}" sibTransId="{03306426-130F-4D48-9D0B-03CECF268E99}"/>
    <dgm:cxn modelId="{9BD19626-C3DD-4963-95C4-E9605BF1573B}" srcId="{0BBAB7AB-15E4-4902-8483-06AD1FF63046}" destId="{329CEF6E-EEA6-49DF-9FB5-117A76B20F68}" srcOrd="3" destOrd="0" parTransId="{C7859114-5460-46D0-B726-991D8931EBE4}" sibTransId="{C5907F5E-5698-4352-BFD2-91F4E936EDD0}"/>
    <dgm:cxn modelId="{3B20A2E1-93BD-46B8-A589-BEFD5D3D1D45}" type="presOf" srcId="{E5B6DC2E-9533-4382-8CA0-3FFAE21097CE}" destId="{E5BF5EAF-AC2A-482E-AEC6-DDF20E0FA25E}" srcOrd="0" destOrd="4" presId="urn:microsoft.com/office/officeart/2005/8/layout/hList1"/>
    <dgm:cxn modelId="{8C786675-A992-4A3F-98AE-4753542BF7AD}" srcId="{0BBAB7AB-15E4-4902-8483-06AD1FF63046}" destId="{87419B61-E8FF-44D1-B136-250BF13E3868}" srcOrd="0" destOrd="0" parTransId="{A5C77823-9C29-460A-89AE-BDD9A6BEB812}" sibTransId="{E28DBDB4-F6AC-4EC9-9D06-22536225BF02}"/>
    <dgm:cxn modelId="{6027E977-0C43-4C16-8FAB-A31C61346150}" type="presOf" srcId="{C9AF0B7B-0835-4338-A1F5-D04D5FF917ED}" destId="{FA5D5C7F-286F-4148-AC72-B36392FC4E85}" srcOrd="0" destOrd="0" presId="urn:microsoft.com/office/officeart/2005/8/layout/hList1"/>
    <dgm:cxn modelId="{2E539E07-184F-4DDF-81A5-4C54621C6D63}" srcId="{0BBAB7AB-15E4-4902-8483-06AD1FF63046}" destId="{3204F744-E911-47C3-A8E6-6B033F10B6BA}" srcOrd="7" destOrd="0" parTransId="{2E7F0412-2CE6-4FF3-8D4E-046CD2E38207}" sibTransId="{3C853257-0B15-48E0-80B6-2BFC50AC3CE3}"/>
    <dgm:cxn modelId="{7F2CF1A7-67AF-455F-B973-3D41CA3702DE}" type="presOf" srcId="{AD1E2AF3-3B3E-4C17-A9E9-F11A77DF2659}" destId="{6FD9C862-CACD-4A3C-85F4-D8018C051DC0}" srcOrd="0" destOrd="1" presId="urn:microsoft.com/office/officeart/2005/8/layout/hList1"/>
    <dgm:cxn modelId="{4C84F897-B976-4965-BE97-3BC5EBE59BD9}" srcId="{678B8752-20F0-4657-B37C-993FBEDE21E2}" destId="{6A392C93-B1D5-41BB-A965-2C78EBB5857A}" srcOrd="2" destOrd="0" parTransId="{219CB681-2063-48F5-AECE-DF8D284B1C26}" sibTransId="{A7B031A9-827F-4ECC-BC2B-3899210642B1}"/>
    <dgm:cxn modelId="{E34ED692-FE49-4A05-936F-C90014E1F9E6}" type="presParOf" srcId="{BBC71CDE-AFDB-4768-BC8E-DC1723A4C100}" destId="{7AE12F78-2526-4641-8B12-418F1A606AA4}" srcOrd="0" destOrd="0" presId="urn:microsoft.com/office/officeart/2005/8/layout/hList1"/>
    <dgm:cxn modelId="{EE1E20DB-03FA-4D30-B024-11BB18ED83F7}" type="presParOf" srcId="{7AE12F78-2526-4641-8B12-418F1A606AA4}" destId="{DE1EDC85-E478-4405-92D7-3383914215A1}" srcOrd="0" destOrd="0" presId="urn:microsoft.com/office/officeart/2005/8/layout/hList1"/>
    <dgm:cxn modelId="{319486C2-CE77-41DF-94C5-2AADD6CB16D2}" type="presParOf" srcId="{7AE12F78-2526-4641-8B12-418F1A606AA4}" destId="{6FD9C862-CACD-4A3C-85F4-D8018C051DC0}" srcOrd="1" destOrd="0" presId="urn:microsoft.com/office/officeart/2005/8/layout/hList1"/>
    <dgm:cxn modelId="{38B7A8FD-6198-46ED-8607-7E1252A67EB9}" type="presParOf" srcId="{BBC71CDE-AFDB-4768-BC8E-DC1723A4C100}" destId="{D9C49AF8-9EA2-403D-984A-52C69E9F6A82}" srcOrd="1" destOrd="0" presId="urn:microsoft.com/office/officeart/2005/8/layout/hList1"/>
    <dgm:cxn modelId="{BA5CE593-3D41-47D9-98E9-60BD2B09FB73}" type="presParOf" srcId="{BBC71CDE-AFDB-4768-BC8E-DC1723A4C100}" destId="{20599FDA-A7E6-4973-B65F-0E3DC678E65F}" srcOrd="2" destOrd="0" presId="urn:microsoft.com/office/officeart/2005/8/layout/hList1"/>
    <dgm:cxn modelId="{713D3134-D3B8-4CE3-B2A6-2B9CA3C74E26}" type="presParOf" srcId="{20599FDA-A7E6-4973-B65F-0E3DC678E65F}" destId="{EC265E55-B700-48DC-ABE7-E90AC2BB648B}" srcOrd="0" destOrd="0" presId="urn:microsoft.com/office/officeart/2005/8/layout/hList1"/>
    <dgm:cxn modelId="{354FE150-0239-4D00-9E92-CDA1CB2EC392}" type="presParOf" srcId="{20599FDA-A7E6-4973-B65F-0E3DC678E65F}" destId="{E5BF5EAF-AC2A-482E-AEC6-DDF20E0FA25E}" srcOrd="1" destOrd="0" presId="urn:microsoft.com/office/officeart/2005/8/layout/hList1"/>
    <dgm:cxn modelId="{18B9F724-EF40-48ED-8609-2D7243B47953}" type="presParOf" srcId="{BBC71CDE-AFDB-4768-BC8E-DC1723A4C100}" destId="{B474710E-CC14-44F1-8219-2AFE8AF1BCEC}" srcOrd="3" destOrd="0" presId="urn:microsoft.com/office/officeart/2005/8/layout/hList1"/>
    <dgm:cxn modelId="{99181A34-3AD2-4B0F-AA06-7CC0CECA5AE0}" type="presParOf" srcId="{BBC71CDE-AFDB-4768-BC8E-DC1723A4C100}" destId="{6698CC42-2791-48FC-8666-5B2BD51FD772}" srcOrd="4" destOrd="0" presId="urn:microsoft.com/office/officeart/2005/8/layout/hList1"/>
    <dgm:cxn modelId="{0416740F-72EB-4617-9C0A-48B65BDC5549}" type="presParOf" srcId="{6698CC42-2791-48FC-8666-5B2BD51FD772}" destId="{DA952CF5-FE0F-4A00-9827-60E5A04FEFDE}" srcOrd="0" destOrd="0" presId="urn:microsoft.com/office/officeart/2005/8/layout/hList1"/>
    <dgm:cxn modelId="{38272A06-3111-4DA4-88A3-6C10FD3BF8BE}" type="presParOf" srcId="{6698CC42-2791-48FC-8666-5B2BD51FD772}" destId="{FA5D5C7F-286F-4148-AC72-B36392FC4E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C3881-A866-4DFD-8076-82C964F43842}">
      <dsp:nvSpPr>
        <dsp:cNvPr id="0" name=""/>
        <dsp:cNvSpPr/>
      </dsp:nvSpPr>
      <dsp:spPr>
        <a:xfrm>
          <a:off x="4252119" y="2024940"/>
          <a:ext cx="3008405" cy="522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59"/>
              </a:lnTo>
              <a:lnTo>
                <a:pt x="3008405" y="261059"/>
              </a:lnTo>
              <a:lnTo>
                <a:pt x="3008405" y="52211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449AE-EB0A-44C7-99D0-232D8A60919E}">
      <dsp:nvSpPr>
        <dsp:cNvPr id="0" name=""/>
        <dsp:cNvSpPr/>
      </dsp:nvSpPr>
      <dsp:spPr>
        <a:xfrm>
          <a:off x="4206399" y="2024940"/>
          <a:ext cx="91440" cy="5221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11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81282-5FDC-40B4-A862-49C986F00433}">
      <dsp:nvSpPr>
        <dsp:cNvPr id="0" name=""/>
        <dsp:cNvSpPr/>
      </dsp:nvSpPr>
      <dsp:spPr>
        <a:xfrm>
          <a:off x="1243713" y="2024940"/>
          <a:ext cx="3008405" cy="522119"/>
        </a:xfrm>
        <a:custGeom>
          <a:avLst/>
          <a:gdLst/>
          <a:ahLst/>
          <a:cxnLst/>
          <a:rect l="0" t="0" r="0" b="0"/>
          <a:pathLst>
            <a:path>
              <a:moveTo>
                <a:pt x="3008405" y="0"/>
              </a:moveTo>
              <a:lnTo>
                <a:pt x="3008405" y="261059"/>
              </a:lnTo>
              <a:lnTo>
                <a:pt x="0" y="261059"/>
              </a:lnTo>
              <a:lnTo>
                <a:pt x="0" y="52211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A9FFD-C68F-4740-8406-0696C490478E}">
      <dsp:nvSpPr>
        <dsp:cNvPr id="0" name=""/>
        <dsp:cNvSpPr/>
      </dsp:nvSpPr>
      <dsp:spPr>
        <a:xfrm>
          <a:off x="1947866" y="781797"/>
          <a:ext cx="4608504" cy="1243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Mental Health Issues Occurring in Legal System</a:t>
          </a:r>
          <a:endParaRPr lang="en-US" sz="3000" kern="1200" dirty="0"/>
        </a:p>
      </dsp:txBody>
      <dsp:txXfrm>
        <a:off x="1947866" y="781797"/>
        <a:ext cx="4608504" cy="1243142"/>
      </dsp:txXfrm>
    </dsp:sp>
    <dsp:sp modelId="{9BD7EE29-5197-497E-AEFD-E81C04C22D6C}">
      <dsp:nvSpPr>
        <dsp:cNvPr id="0" name=""/>
        <dsp:cNvSpPr/>
      </dsp:nvSpPr>
      <dsp:spPr>
        <a:xfrm>
          <a:off x="570" y="2547059"/>
          <a:ext cx="2486285" cy="1243142"/>
        </a:xfrm>
        <a:prstGeom prst="rect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183319"/>
              </a:solidFill>
            </a:rPr>
            <a:t>Mental Health Crisis</a:t>
          </a:r>
          <a:endParaRPr lang="en-US" sz="3000" kern="1200" dirty="0">
            <a:solidFill>
              <a:srgbClr val="183319"/>
            </a:solidFill>
          </a:endParaRPr>
        </a:p>
      </dsp:txBody>
      <dsp:txXfrm>
        <a:off x="570" y="2547059"/>
        <a:ext cx="2486285" cy="1243142"/>
      </dsp:txXfrm>
    </dsp:sp>
    <dsp:sp modelId="{EAD2546A-9BEB-48A2-895B-C89DDB36E354}">
      <dsp:nvSpPr>
        <dsp:cNvPr id="0" name=""/>
        <dsp:cNvSpPr/>
      </dsp:nvSpPr>
      <dsp:spPr>
        <a:xfrm>
          <a:off x="3008976" y="2547059"/>
          <a:ext cx="2486285" cy="1243142"/>
        </a:xfrm>
        <a:prstGeom prst="rect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183319"/>
              </a:solidFill>
            </a:rPr>
            <a:t>General Mental Health Needs</a:t>
          </a:r>
          <a:endParaRPr lang="en-US" sz="3000" kern="1200" dirty="0">
            <a:solidFill>
              <a:srgbClr val="183319"/>
            </a:solidFill>
          </a:endParaRPr>
        </a:p>
      </dsp:txBody>
      <dsp:txXfrm>
        <a:off x="3008976" y="2547059"/>
        <a:ext cx="2486285" cy="1243142"/>
      </dsp:txXfrm>
    </dsp:sp>
    <dsp:sp modelId="{4759F1B7-13D8-4045-9DE6-CB5D8A613C10}">
      <dsp:nvSpPr>
        <dsp:cNvPr id="0" name=""/>
        <dsp:cNvSpPr/>
      </dsp:nvSpPr>
      <dsp:spPr>
        <a:xfrm>
          <a:off x="6017381" y="2547059"/>
          <a:ext cx="2486285" cy="1243142"/>
        </a:xfrm>
        <a:prstGeom prst="rect">
          <a:avLst/>
        </a:prstGeom>
        <a:solidFill>
          <a:srgbClr val="FFFF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183319"/>
              </a:solidFill>
            </a:rPr>
            <a:t>Competency to Stand Trial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183319"/>
              </a:solidFill>
            </a:rPr>
            <a:t>(and Criminal Responsibility)</a:t>
          </a:r>
          <a:endParaRPr lang="en-US" sz="1400" kern="1200" dirty="0">
            <a:solidFill>
              <a:srgbClr val="183319"/>
            </a:solidFill>
          </a:endParaRPr>
        </a:p>
      </dsp:txBody>
      <dsp:txXfrm>
        <a:off x="6017381" y="2547059"/>
        <a:ext cx="2486285" cy="1243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EDC85-E478-4405-92D7-3383914215A1}">
      <dsp:nvSpPr>
        <dsp:cNvPr id="0" name=""/>
        <dsp:cNvSpPr/>
      </dsp:nvSpPr>
      <dsp:spPr>
        <a:xfrm>
          <a:off x="2657" y="70332"/>
          <a:ext cx="2591135" cy="489600"/>
        </a:xfrm>
        <a:prstGeom prst="rect">
          <a:avLst/>
        </a:prstGeom>
        <a:solidFill>
          <a:srgbClr val="FF000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183319"/>
              </a:solidFill>
            </a:rPr>
            <a:t>Crisis</a:t>
          </a:r>
          <a:endParaRPr lang="en-US" sz="1700" kern="1200" dirty="0">
            <a:solidFill>
              <a:srgbClr val="183319"/>
            </a:solidFill>
          </a:endParaRPr>
        </a:p>
      </dsp:txBody>
      <dsp:txXfrm>
        <a:off x="2657" y="70332"/>
        <a:ext cx="2591135" cy="489600"/>
      </dsp:txXfrm>
    </dsp:sp>
    <dsp:sp modelId="{6FD9C862-CACD-4A3C-85F4-D8018C051DC0}">
      <dsp:nvSpPr>
        <dsp:cNvPr id="0" name=""/>
        <dsp:cNvSpPr/>
      </dsp:nvSpPr>
      <dsp:spPr>
        <a:xfrm>
          <a:off x="2657" y="559932"/>
          <a:ext cx="2591135" cy="3941734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183319"/>
              </a:solidFill>
            </a:rPr>
            <a:t>Suicidal</a:t>
          </a:r>
          <a:endParaRPr lang="en-US" sz="1800" kern="1200" dirty="0">
            <a:solidFill>
              <a:srgbClr val="183319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solidFill>
                <a:srgbClr val="183319"/>
              </a:solidFill>
            </a:rPr>
            <a:t>Homicidal</a:t>
          </a:r>
          <a:endParaRPr lang="en-US" sz="1800" kern="1200" dirty="0" smtClean="0">
            <a:solidFill>
              <a:srgbClr val="183319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183319"/>
              </a:solidFill>
            </a:rPr>
            <a:t>Self-harm behaviors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183319"/>
              </a:solidFill>
            </a:rPr>
            <a:t>Refusal to eat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183319"/>
              </a:solidFill>
            </a:rPr>
            <a:t>Severe, active psychosis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183319"/>
              </a:solidFill>
            </a:rPr>
            <a:t>Aggressive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183319"/>
              </a:solidFill>
            </a:rPr>
            <a:t>Destructive</a:t>
          </a:r>
        </a:p>
      </dsp:txBody>
      <dsp:txXfrm>
        <a:off x="2657" y="559932"/>
        <a:ext cx="2591135" cy="3941734"/>
      </dsp:txXfrm>
    </dsp:sp>
    <dsp:sp modelId="{EC265E55-B700-48DC-ABE7-E90AC2BB648B}">
      <dsp:nvSpPr>
        <dsp:cNvPr id="0" name=""/>
        <dsp:cNvSpPr/>
      </dsp:nvSpPr>
      <dsp:spPr>
        <a:xfrm>
          <a:off x="2956551" y="70332"/>
          <a:ext cx="2591135" cy="489600"/>
        </a:xfrm>
        <a:prstGeom prst="rect">
          <a:avLst/>
        </a:prstGeom>
        <a:solidFill>
          <a:srgbClr val="00B05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183319"/>
              </a:solidFill>
            </a:rPr>
            <a:t>General Mental Health </a:t>
          </a:r>
          <a:endParaRPr lang="en-US" sz="1700" kern="1200" dirty="0">
            <a:solidFill>
              <a:srgbClr val="183319"/>
            </a:solidFill>
          </a:endParaRPr>
        </a:p>
      </dsp:txBody>
      <dsp:txXfrm>
        <a:off x="2956551" y="70332"/>
        <a:ext cx="2591135" cy="489600"/>
      </dsp:txXfrm>
    </dsp:sp>
    <dsp:sp modelId="{E5BF5EAF-AC2A-482E-AEC6-DDF20E0FA25E}">
      <dsp:nvSpPr>
        <dsp:cNvPr id="0" name=""/>
        <dsp:cNvSpPr/>
      </dsp:nvSpPr>
      <dsp:spPr>
        <a:xfrm>
          <a:off x="2956551" y="559932"/>
          <a:ext cx="2591135" cy="3941734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Active Psychosis or Mood Disorder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Cognitive Deficits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Inability to care for self independently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Repeated failure in the community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Medication/Treatment Noncompliance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History of Neglect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Need for services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Co-occurring Substance use disorder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Homelessness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Behavioral challenges </a:t>
          </a:r>
          <a:endParaRPr lang="en-US" sz="1600" kern="1200" dirty="0">
            <a:solidFill>
              <a:srgbClr val="183319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2956551" y="559932"/>
        <a:ext cx="2591135" cy="3941734"/>
      </dsp:txXfrm>
    </dsp:sp>
    <dsp:sp modelId="{DA952CF5-FE0F-4A00-9827-60E5A04FEFDE}">
      <dsp:nvSpPr>
        <dsp:cNvPr id="0" name=""/>
        <dsp:cNvSpPr/>
      </dsp:nvSpPr>
      <dsp:spPr>
        <a:xfrm>
          <a:off x="5910445" y="70332"/>
          <a:ext cx="2591135" cy="489600"/>
        </a:xfrm>
        <a:prstGeom prst="rect">
          <a:avLst/>
        </a:prstGeom>
        <a:solidFill>
          <a:srgbClr val="FFFF0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183319"/>
              </a:solidFill>
            </a:rPr>
            <a:t>Competency</a:t>
          </a:r>
          <a:endParaRPr lang="en-US" sz="1700" kern="1200" dirty="0">
            <a:solidFill>
              <a:srgbClr val="183319"/>
            </a:solidFill>
          </a:endParaRPr>
        </a:p>
      </dsp:txBody>
      <dsp:txXfrm>
        <a:off x="5910445" y="70332"/>
        <a:ext cx="2591135" cy="489600"/>
      </dsp:txXfrm>
    </dsp:sp>
    <dsp:sp modelId="{FA5D5C7F-286F-4148-AC72-B36392FC4E85}">
      <dsp:nvSpPr>
        <dsp:cNvPr id="0" name=""/>
        <dsp:cNvSpPr/>
      </dsp:nvSpPr>
      <dsp:spPr>
        <a:xfrm>
          <a:off x="5910445" y="559932"/>
          <a:ext cx="2591135" cy="394173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183319"/>
              </a:solidFill>
            </a:rPr>
            <a:t>Poor understanding of legal system</a:t>
          </a:r>
          <a:endParaRPr lang="en-US" sz="1700" kern="1200" dirty="0">
            <a:solidFill>
              <a:srgbClr val="183319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183319"/>
              </a:solidFill>
            </a:rPr>
            <a:t>Poor understanding of current charges/penalties</a:t>
          </a:r>
          <a:endParaRPr lang="en-US" sz="1700" kern="1200" dirty="0">
            <a:solidFill>
              <a:srgbClr val="183319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183319"/>
              </a:solidFill>
            </a:rPr>
            <a:t>Poor understanding of legal rights</a:t>
          </a:r>
          <a:endParaRPr lang="en-US" sz="1700" kern="1200" dirty="0">
            <a:solidFill>
              <a:srgbClr val="183319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183319"/>
              </a:solidFill>
            </a:rPr>
            <a:t>Inability to behave appropriately in court</a:t>
          </a:r>
          <a:endParaRPr lang="en-US" sz="1700" kern="1200" dirty="0">
            <a:solidFill>
              <a:srgbClr val="183319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183319"/>
              </a:solidFill>
            </a:rPr>
            <a:t>Inability to work with attorney</a:t>
          </a:r>
          <a:endParaRPr lang="en-US" sz="1700" kern="1200" dirty="0">
            <a:solidFill>
              <a:srgbClr val="183319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183319"/>
              </a:solidFill>
            </a:rPr>
            <a:t>Inability to advocate for self</a:t>
          </a:r>
          <a:endParaRPr lang="en-US" sz="1700" kern="1200" dirty="0">
            <a:solidFill>
              <a:srgbClr val="183319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183319"/>
              </a:solidFill>
            </a:rPr>
            <a:t>Rights likely to be violated</a:t>
          </a:r>
          <a:endParaRPr lang="en-US" sz="1700" kern="1200" dirty="0">
            <a:solidFill>
              <a:srgbClr val="183319"/>
            </a:solidFill>
          </a:endParaRPr>
        </a:p>
      </dsp:txBody>
      <dsp:txXfrm>
        <a:off x="5910445" y="559932"/>
        <a:ext cx="2591135" cy="39417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EDC85-E478-4405-92D7-3383914215A1}">
      <dsp:nvSpPr>
        <dsp:cNvPr id="0" name=""/>
        <dsp:cNvSpPr/>
      </dsp:nvSpPr>
      <dsp:spPr>
        <a:xfrm>
          <a:off x="2714" y="21554"/>
          <a:ext cx="2646759" cy="460800"/>
        </a:xfrm>
        <a:prstGeom prst="rect">
          <a:avLst/>
        </a:prstGeom>
        <a:solidFill>
          <a:srgbClr val="FF000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183319"/>
              </a:solidFill>
            </a:rPr>
            <a:t>Crisis</a:t>
          </a:r>
          <a:endParaRPr lang="en-US" sz="1600" kern="1200" dirty="0">
            <a:solidFill>
              <a:srgbClr val="183319"/>
            </a:solidFill>
          </a:endParaRPr>
        </a:p>
      </dsp:txBody>
      <dsp:txXfrm>
        <a:off x="2714" y="21554"/>
        <a:ext cx="2646759" cy="460800"/>
      </dsp:txXfrm>
    </dsp:sp>
    <dsp:sp modelId="{6FD9C862-CACD-4A3C-85F4-D8018C051DC0}">
      <dsp:nvSpPr>
        <dsp:cNvPr id="0" name=""/>
        <dsp:cNvSpPr/>
      </dsp:nvSpPr>
      <dsp:spPr>
        <a:xfrm>
          <a:off x="2714" y="482354"/>
          <a:ext cx="2646759" cy="406809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183319"/>
              </a:solidFill>
            </a:rPr>
            <a:t> Jail Medical Staff</a:t>
          </a:r>
          <a:endParaRPr lang="en-US" sz="18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115888" algn="l"/>
              <a:tab pos="168275" algn="l"/>
              <a:tab pos="284163" algn="l"/>
              <a:tab pos="461963" algn="l"/>
            </a:tabLst>
          </a:pPr>
          <a:r>
            <a:rPr lang="en-US" kern="1200" dirty="0" smtClean="0">
              <a:solidFill>
                <a:srgbClr val="183319"/>
              </a:solidFill>
            </a:rPr>
            <a:t>Georgia Crisis &amp; Access Line (GCAL) @ 800-715-4225 (also known as mobile crisis)</a:t>
          </a:r>
          <a:endParaRPr lang="en-US" sz="1800" kern="1200" dirty="0">
            <a:solidFill>
              <a:srgbClr val="183319"/>
            </a:solidFill>
          </a:endParaRPr>
        </a:p>
      </dsp:txBody>
      <dsp:txXfrm>
        <a:off x="2714" y="482354"/>
        <a:ext cx="2646759" cy="4068090"/>
      </dsp:txXfrm>
    </dsp:sp>
    <dsp:sp modelId="{EC265E55-B700-48DC-ABE7-E90AC2BB648B}">
      <dsp:nvSpPr>
        <dsp:cNvPr id="0" name=""/>
        <dsp:cNvSpPr/>
      </dsp:nvSpPr>
      <dsp:spPr>
        <a:xfrm>
          <a:off x="3020019" y="21554"/>
          <a:ext cx="2646759" cy="460800"/>
        </a:xfrm>
        <a:prstGeom prst="rect">
          <a:avLst/>
        </a:prstGeom>
        <a:solidFill>
          <a:srgbClr val="00B05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183319"/>
              </a:solidFill>
            </a:rPr>
            <a:t>General Mental Health </a:t>
          </a:r>
          <a:endParaRPr lang="en-US" sz="1600" kern="1200" dirty="0">
            <a:solidFill>
              <a:srgbClr val="183319"/>
            </a:solidFill>
          </a:endParaRPr>
        </a:p>
      </dsp:txBody>
      <dsp:txXfrm>
        <a:off x="3020019" y="21554"/>
        <a:ext cx="2646759" cy="460800"/>
      </dsp:txXfrm>
    </dsp:sp>
    <dsp:sp modelId="{E5BF5EAF-AC2A-482E-AEC6-DDF20E0FA25E}">
      <dsp:nvSpPr>
        <dsp:cNvPr id="0" name=""/>
        <dsp:cNvSpPr/>
      </dsp:nvSpPr>
      <dsp:spPr>
        <a:xfrm>
          <a:off x="3020019" y="482354"/>
          <a:ext cx="2646759" cy="406809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Jail medical staff (if not already receiving </a:t>
          </a:r>
          <a:r>
            <a:rPr lang="en-US" sz="1600" kern="1200" dirty="0" smtClean="0">
              <a:solidFill>
                <a:srgbClr val="183319"/>
              </a:solidFill>
            </a:rPr>
            <a:t>treatment)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Local Community Service Board (CSB) or Community Mental Health Agency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Assertive Community Treatment (ACT)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Advocacy Resource Center (ARC)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183319"/>
              </a:solidFill>
            </a:rPr>
            <a:t>Other community-based resources</a:t>
          </a: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rgbClr val="183319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rgbClr val="183319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3020019" y="482354"/>
        <a:ext cx="2646759" cy="4068090"/>
      </dsp:txXfrm>
    </dsp:sp>
    <dsp:sp modelId="{DA952CF5-FE0F-4A00-9827-60E5A04FEFDE}">
      <dsp:nvSpPr>
        <dsp:cNvPr id="0" name=""/>
        <dsp:cNvSpPr/>
      </dsp:nvSpPr>
      <dsp:spPr>
        <a:xfrm>
          <a:off x="6037325" y="21554"/>
          <a:ext cx="2646759" cy="460800"/>
        </a:xfrm>
        <a:prstGeom prst="rect">
          <a:avLst/>
        </a:prstGeom>
        <a:solidFill>
          <a:srgbClr val="FFFF0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183319"/>
              </a:solidFill>
            </a:rPr>
            <a:t>Competency</a:t>
          </a:r>
          <a:endParaRPr lang="en-US" sz="1600" kern="1200" dirty="0">
            <a:solidFill>
              <a:srgbClr val="183319"/>
            </a:solidFill>
          </a:endParaRPr>
        </a:p>
      </dsp:txBody>
      <dsp:txXfrm>
        <a:off x="6037325" y="21554"/>
        <a:ext cx="2646759" cy="460800"/>
      </dsp:txXfrm>
    </dsp:sp>
    <dsp:sp modelId="{FA5D5C7F-286F-4148-AC72-B36392FC4E85}">
      <dsp:nvSpPr>
        <dsp:cNvPr id="0" name=""/>
        <dsp:cNvSpPr/>
      </dsp:nvSpPr>
      <dsp:spPr>
        <a:xfrm>
          <a:off x="6037325" y="482354"/>
          <a:ext cx="2646759" cy="406809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183319"/>
              </a:solidFill>
            </a:rPr>
            <a:t>Judge</a:t>
          </a:r>
          <a:endParaRPr lang="en-US" sz="1800" kern="1200" dirty="0">
            <a:solidFill>
              <a:srgbClr val="183319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183319"/>
              </a:solidFill>
            </a:rPr>
            <a:t>Defendant’s Attorney</a:t>
          </a:r>
          <a:endParaRPr lang="en-US" sz="1800" kern="1200" dirty="0">
            <a:solidFill>
              <a:srgbClr val="183319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solidFill>
                <a:srgbClr val="183319"/>
              </a:solidFill>
            </a:rPr>
            <a:t>Prosecutor</a:t>
          </a:r>
          <a:endParaRPr lang="en-US" sz="1800" kern="1200" dirty="0">
            <a:solidFill>
              <a:srgbClr val="183319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solidFill>
              <a:srgbClr val="183319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solidFill>
              <a:srgbClr val="183319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183319"/>
              </a:solidFill>
            </a:rPr>
            <a:t>Orders should be sent to DBHDD Court Services at</a:t>
          </a:r>
          <a:r>
            <a:rPr lang="en-US" sz="1800" kern="1200" dirty="0" smtClean="0">
              <a:solidFill>
                <a:srgbClr val="183319"/>
              </a:solidFill>
              <a:latin typeface="+mj-lt"/>
            </a:rPr>
            <a:t>:      </a:t>
          </a:r>
          <a:r>
            <a:rPr lang="en-US" sz="1300" b="0" kern="1200" dirty="0" smtClean="0">
              <a:latin typeface="+mj-lt"/>
              <a:cs typeface="Arial" panose="020B0604020202020204" pitchFamily="34" charset="0"/>
              <a:hlinkClick xmlns:r="http://schemas.openxmlformats.org/officeDocument/2006/relationships" r:id="rId1"/>
            </a:rPr>
            <a:t>CourtServices@dbhdd.ga.gov</a:t>
          </a:r>
          <a:endParaRPr lang="en-US" sz="1300" b="0" kern="1200" dirty="0">
            <a:solidFill>
              <a:srgbClr val="183319"/>
            </a:solidFill>
            <a:latin typeface="+mj-lt"/>
            <a:cs typeface="Arial" panose="020B0604020202020204" pitchFamily="34" charset="0"/>
          </a:endParaRPr>
        </a:p>
      </dsp:txBody>
      <dsp:txXfrm>
        <a:off x="6037325" y="482354"/>
        <a:ext cx="2646759" cy="4068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D77C6-407B-42B9-954D-495B0AC9BC81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9A0D4-9B29-4A37-9530-A6A0D3977F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61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3D58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4201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rgbClr val="E6E7E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 anchor="b"/>
          <a:lstStyle>
            <a:lvl1pPr>
              <a:defRPr sz="4200">
                <a:solidFill>
                  <a:srgbClr val="3D58A7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166" y="1673352"/>
            <a:ext cx="1030234" cy="15270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52400"/>
            <a:ext cx="8833104" cy="2296048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rgbClr val="3D58A7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55448" y="6391656"/>
            <a:ext cx="882396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pPr algn="r"/>
              <a:t>‹#›</a:t>
            </a:fld>
            <a:endParaRPr kumimoji="0" lang="en-US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52400" y="639165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Georgia Department of Behavioral Health and Developmental Disabilities</a:t>
            </a:r>
            <a:endParaRPr lang="en-US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78752" y="5759831"/>
            <a:ext cx="2057400" cy="365125"/>
          </a:xfrm>
          <a:prstGeom prst="rect">
            <a:avLst/>
          </a:prstGeom>
        </p:spPr>
        <p:txBody>
          <a:bodyPr/>
          <a:lstStyle/>
          <a:p>
            <a:fld id="{4212C5CD-78DC-4EE2-BB49-272C16DBC4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55448" y="6391656"/>
            <a:ext cx="882396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pPr algn="r"/>
              <a:t>‹#›</a:t>
            </a:fld>
            <a:endParaRPr kumimoji="0" lang="en-US" sz="1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" y="639165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Georgia Department of Behavioral Health and Developmental Disabilities</a:t>
            </a:r>
            <a:endParaRPr lang="en-US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72001" y="1280160"/>
            <a:ext cx="0" cy="5099808"/>
          </a:xfrm>
          <a:prstGeom prst="line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55448" y="6391656"/>
            <a:ext cx="882396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pPr algn="r"/>
              <a:t>‹#›</a:t>
            </a:fld>
            <a:endParaRPr kumimoji="0" lang="en-US" sz="1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" y="639165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Georgia Department of Behavioral Health and Developmental Disabilities</a:t>
            </a:r>
            <a:endParaRPr lang="en-US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5448" y="6391656"/>
            <a:ext cx="882396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pPr algn="r"/>
              <a:t>‹#›</a:t>
            </a:fld>
            <a:endParaRPr kumimoji="0" lang="en-US" sz="1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52400" y="639165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Georgia Department of Behavioral Health and Developmental Disabilities</a:t>
            </a:r>
            <a:endParaRPr lang="en-US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-22860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88385"/>
            <a:ext cx="8830056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rgbClr val="E6E7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7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rgbClr val="3D58A7"/>
        </a:buClr>
        <a:buSzPct val="70000"/>
        <a:buFont typeface="Wingdings"/>
        <a:buChar char=""/>
        <a:defRPr kumimoji="0" sz="2200" kern="12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rgbClr val="414042"/>
        </a:buClr>
        <a:buSzPct val="75000"/>
        <a:buFont typeface="Wingdings" panose="05000000000000000000" pitchFamily="2" charset="2"/>
        <a:buChar char="v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rgbClr val="183319"/>
        </a:buClr>
        <a:buSzPct val="70000"/>
        <a:buFont typeface="Wingdings"/>
        <a:buChar char=""/>
        <a:defRPr kumimoji="0" sz="2000" kern="12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rgbClr val="3D58A7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.org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7432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Kristin S. </a:t>
            </a:r>
            <a:r>
              <a:rPr lang="en-US" dirty="0" smtClean="0">
                <a:solidFill>
                  <a:schemeClr val="bg2"/>
                </a:solidFill>
              </a:rPr>
              <a:t>Adams-Pelham, </a:t>
            </a:r>
            <a:r>
              <a:rPr lang="en-US" dirty="0">
                <a:solidFill>
                  <a:schemeClr val="bg2"/>
                </a:solidFill>
              </a:rPr>
              <a:t>Psy. D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Forensic Psychologist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Community </a:t>
            </a:r>
            <a:r>
              <a:rPr lang="en-US" dirty="0">
                <a:solidFill>
                  <a:schemeClr val="bg2"/>
                </a:solidFill>
              </a:rPr>
              <a:t>Forensic </a:t>
            </a:r>
            <a:r>
              <a:rPr lang="en-US" dirty="0" smtClean="0">
                <a:solidFill>
                  <a:schemeClr val="bg2"/>
                </a:solidFill>
              </a:rPr>
              <a:t>Services-South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Georgia Department of Behavioral Health and developmental disabilities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Southern region, Georgia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Basics of DBHDD Community Forensic Services and </a:t>
            </a:r>
            <a:r>
              <a:rPr lang="en-US" sz="2800" dirty="0"/>
              <a:t>Competency to Stand </a:t>
            </a:r>
            <a:r>
              <a:rPr lang="en-US" sz="2800" dirty="0" smtClean="0"/>
              <a:t>Trial in Georgia Courts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12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34962" y="990600"/>
            <a:ext cx="8504238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2803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US" dirty="0" smtClean="0"/>
              <a:t>Inform treating/screening </a:t>
            </a:r>
            <a:r>
              <a:rPr lang="en-US" dirty="0"/>
              <a:t>professionals as well as </a:t>
            </a:r>
            <a:r>
              <a:rPr lang="en-US" dirty="0" smtClean="0"/>
              <a:t>non-clinical staff working within the Mental Health Court about DBHDD community forensic services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Provide brief </a:t>
            </a:r>
            <a:r>
              <a:rPr lang="en-US" dirty="0"/>
              <a:t>explanation of </a:t>
            </a:r>
            <a:endParaRPr lang="en-US" dirty="0" smtClean="0"/>
          </a:p>
          <a:p>
            <a:pPr lvl="2"/>
            <a:r>
              <a:rPr lang="en-US" dirty="0" smtClean="0"/>
              <a:t>What </a:t>
            </a:r>
            <a:r>
              <a:rPr lang="en-US" dirty="0"/>
              <a:t>forensic psychology is, </a:t>
            </a:r>
            <a:endParaRPr lang="en-US" dirty="0" smtClean="0"/>
          </a:p>
          <a:p>
            <a:pPr lvl="2"/>
            <a:r>
              <a:rPr lang="en-US" dirty="0" smtClean="0"/>
              <a:t>What </a:t>
            </a:r>
            <a:r>
              <a:rPr lang="en-US" dirty="0"/>
              <a:t>Georgia DBHDD </a:t>
            </a:r>
            <a:r>
              <a:rPr lang="en-US" dirty="0" smtClean="0"/>
              <a:t>outpatient forensic </a:t>
            </a:r>
            <a:r>
              <a:rPr lang="en-US" dirty="0"/>
              <a:t>psychologists do, </a:t>
            </a:r>
            <a:r>
              <a:rPr lang="en-US" dirty="0" smtClean="0"/>
              <a:t>and </a:t>
            </a:r>
          </a:p>
          <a:p>
            <a:pPr lvl="2"/>
            <a:r>
              <a:rPr lang="en-US" dirty="0" smtClean="0"/>
              <a:t>How outpatient forensic </a:t>
            </a:r>
            <a:r>
              <a:rPr lang="en-US" dirty="0"/>
              <a:t>psychologists interface with the Georgia </a:t>
            </a:r>
            <a:r>
              <a:rPr lang="en-US" dirty="0" smtClean="0"/>
              <a:t>judicial system</a:t>
            </a:r>
          </a:p>
          <a:p>
            <a:pPr lvl="1"/>
            <a:r>
              <a:rPr lang="en-US" dirty="0" smtClean="0"/>
              <a:t>Discuss the </a:t>
            </a:r>
            <a:r>
              <a:rPr lang="en-US" dirty="0"/>
              <a:t>difference between a competency </a:t>
            </a:r>
            <a:r>
              <a:rPr lang="en-US" dirty="0" smtClean="0"/>
              <a:t>to stand trial issue, a </a:t>
            </a:r>
            <a:r>
              <a:rPr lang="en-US" dirty="0"/>
              <a:t>crisis </a:t>
            </a:r>
            <a:r>
              <a:rPr lang="en-US" dirty="0" smtClean="0"/>
              <a:t>situation, and general mental health issues</a:t>
            </a:r>
          </a:p>
          <a:p>
            <a:pPr lvl="1"/>
            <a:r>
              <a:rPr lang="en-US" dirty="0" smtClean="0"/>
              <a:t>Discuss easy </a:t>
            </a:r>
            <a:r>
              <a:rPr lang="en-US" dirty="0"/>
              <a:t>identifiers of a potential competency </a:t>
            </a:r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Discuss what </a:t>
            </a:r>
            <a:r>
              <a:rPr lang="en-US" dirty="0"/>
              <a:t>to do if </a:t>
            </a:r>
            <a:r>
              <a:rPr lang="en-US" dirty="0" smtClean="0"/>
              <a:t>a </a:t>
            </a:r>
            <a:r>
              <a:rPr lang="en-US" dirty="0"/>
              <a:t>defendant might be </a:t>
            </a:r>
            <a:r>
              <a:rPr lang="en-US" dirty="0" smtClean="0"/>
              <a:t>incompetent, be in crisis, or have general mental health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8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Forensic Psychology?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Specialty in psychology characterized by activities primarily intended to provide professional psychological expertise within the judicial and legal systems [American Psychological Association (APA); </a:t>
            </a:r>
            <a:r>
              <a:rPr lang="en-US" dirty="0" smtClean="0">
                <a:hlinkClick r:id="rId2"/>
              </a:rPr>
              <a:t>www.apa.org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Application of psychological specialties and concepts to the legal arena [APA, 2013; </a:t>
            </a:r>
            <a:r>
              <a:rPr lang="en-US" dirty="0" smtClean="0">
                <a:hlinkClick r:id="rId2"/>
              </a:rPr>
              <a:t>www.apa.org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7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02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are Forensic Psychologists Needed in Georgia’s Court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797552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Forensic </a:t>
            </a:r>
            <a:r>
              <a:rPr lang="en-US" dirty="0" smtClean="0"/>
              <a:t>psychologists:  </a:t>
            </a:r>
          </a:p>
          <a:p>
            <a:r>
              <a:rPr lang="en-US" dirty="0" smtClean="0"/>
              <a:t>Provide </a:t>
            </a:r>
            <a:r>
              <a:rPr lang="en-US" dirty="0"/>
              <a:t>clinical evaluations and psychological </a:t>
            </a:r>
            <a:r>
              <a:rPr lang="en-US" dirty="0" smtClean="0"/>
              <a:t>assessment at the Judge’s request to individuals accused of a crime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Help explain to the Court mental heath and cognitive issues that may be preventing a defendant from proceeding with his or her case</a:t>
            </a:r>
          </a:p>
          <a:p>
            <a:endParaRPr lang="en-US" dirty="0"/>
          </a:p>
          <a:p>
            <a:r>
              <a:rPr lang="en-US" dirty="0" smtClean="0"/>
              <a:t>Provide recommendations for treatments needed to improve a defendant’s mental/cognitive health so that judicial processes can resume and the legal issue can be resolved</a:t>
            </a:r>
          </a:p>
          <a:p>
            <a:endParaRPr lang="en-US" dirty="0"/>
          </a:p>
          <a:p>
            <a:r>
              <a:rPr lang="en-US" dirty="0" smtClean="0"/>
              <a:t>Help the Court manage defendants who have mental health challenges severe enough to prevent resolution of their legal issues </a:t>
            </a:r>
          </a:p>
        </p:txBody>
      </p:sp>
    </p:spTree>
    <p:extLst>
      <p:ext uri="{BB962C8B-B14F-4D97-AF65-F5344CB8AC3E}">
        <p14:creationId xmlns:p14="http://schemas.microsoft.com/office/powerpoint/2010/main" val="82309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02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DBHDD Outpatient Forensic Psychologists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Conduct Competency and Criminal Responsibility Evaluations on pretrial defendants in jails/prisons or on bond</a:t>
            </a:r>
          </a:p>
          <a:p>
            <a:r>
              <a:rPr lang="en-US" dirty="0" smtClean="0"/>
              <a:t>Complete and provide to the Court related psychological reports</a:t>
            </a:r>
          </a:p>
          <a:p>
            <a:r>
              <a:rPr lang="en-US" dirty="0"/>
              <a:t>Provide </a:t>
            </a:r>
            <a:r>
              <a:rPr lang="en-US" dirty="0" smtClean="0"/>
              <a:t>treatment recommendations </a:t>
            </a:r>
            <a:r>
              <a:rPr lang="en-US" dirty="0"/>
              <a:t>to the </a:t>
            </a:r>
            <a:r>
              <a:rPr lang="en-US" dirty="0" smtClean="0"/>
              <a:t>Court that will assist in competency restoration</a:t>
            </a:r>
            <a:endParaRPr lang="en-US" dirty="0"/>
          </a:p>
          <a:p>
            <a:r>
              <a:rPr lang="en-US" dirty="0" smtClean="0"/>
              <a:t>Provide consultation to necessary court </a:t>
            </a:r>
            <a:r>
              <a:rPr lang="en-US" dirty="0"/>
              <a:t>p</a:t>
            </a:r>
            <a:r>
              <a:rPr lang="en-US" dirty="0" smtClean="0"/>
              <a:t>ersonnel regarding evaluations, treatment needs, court orders needed, etc.</a:t>
            </a:r>
          </a:p>
          <a:p>
            <a:r>
              <a:rPr lang="en-US" dirty="0" smtClean="0"/>
              <a:t>Provide testimony in court </a:t>
            </a:r>
          </a:p>
          <a:p>
            <a:r>
              <a:rPr lang="en-US" dirty="0" smtClean="0"/>
              <a:t>Conduct annual </a:t>
            </a:r>
            <a:r>
              <a:rPr lang="en-US" dirty="0"/>
              <a:t>e</a:t>
            </a:r>
            <a:r>
              <a:rPr lang="en-US" dirty="0" smtClean="0"/>
              <a:t>valuations for defendants who have been outpatient civilly committed to a community placement due to continued incompetency or being found Not Guilty by Reason of Insanity (NGRI)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5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 vs. Crisis vs. Mental Health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233863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883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 vs. Crisis vs. Mental Health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103105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060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Identify a Possible Competency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Defendant:</a:t>
            </a:r>
          </a:p>
          <a:p>
            <a:pPr lvl="1"/>
            <a:r>
              <a:rPr lang="en-US" dirty="0" smtClean="0">
                <a:solidFill>
                  <a:srgbClr val="183319"/>
                </a:solidFill>
              </a:rPr>
              <a:t>Has serious </a:t>
            </a:r>
            <a:r>
              <a:rPr lang="en-US" dirty="0">
                <a:solidFill>
                  <a:srgbClr val="183319"/>
                </a:solidFill>
              </a:rPr>
              <a:t>charges</a:t>
            </a:r>
          </a:p>
          <a:p>
            <a:pPr lvl="1"/>
            <a:r>
              <a:rPr lang="en-US" dirty="0" smtClean="0">
                <a:solidFill>
                  <a:srgbClr val="183319"/>
                </a:solidFill>
              </a:rPr>
              <a:t>Prosecution </a:t>
            </a:r>
            <a:r>
              <a:rPr lang="en-US" dirty="0">
                <a:solidFill>
                  <a:srgbClr val="183319"/>
                </a:solidFill>
              </a:rPr>
              <a:t>is certain</a:t>
            </a:r>
          </a:p>
          <a:p>
            <a:pPr lvl="1"/>
            <a:r>
              <a:rPr lang="en-US" b="1" u="sng" dirty="0" smtClean="0">
                <a:solidFill>
                  <a:srgbClr val="183319"/>
                </a:solidFill>
              </a:rPr>
              <a:t>AND the defendant (one or more)</a:t>
            </a:r>
            <a:r>
              <a:rPr lang="en-US" b="1" dirty="0" smtClean="0">
                <a:solidFill>
                  <a:srgbClr val="183319"/>
                </a:solidFill>
              </a:rPr>
              <a:t>:</a:t>
            </a:r>
            <a:endParaRPr lang="en-US" dirty="0">
              <a:solidFill>
                <a:srgbClr val="183319"/>
              </a:solidFill>
            </a:endParaRPr>
          </a:p>
          <a:p>
            <a:pPr lvl="2"/>
            <a:r>
              <a:rPr lang="en-US" sz="1800" dirty="0" smtClean="0"/>
              <a:t>Is confused about charges</a:t>
            </a:r>
          </a:p>
          <a:p>
            <a:pPr lvl="2"/>
            <a:r>
              <a:rPr lang="en-US" sz="1800" dirty="0"/>
              <a:t>O</a:t>
            </a:r>
            <a:r>
              <a:rPr lang="en-US" sz="1800" dirty="0" smtClean="0"/>
              <a:t>ffers irrational account of events leading to arrest</a:t>
            </a:r>
          </a:p>
          <a:p>
            <a:pPr lvl="2"/>
            <a:r>
              <a:rPr lang="en-US" sz="1800" dirty="0" smtClean="0"/>
              <a:t>Has difficulty understanding legal information </a:t>
            </a:r>
          </a:p>
          <a:p>
            <a:pPr lvl="2"/>
            <a:r>
              <a:rPr lang="en-US" sz="1800" dirty="0" smtClean="0"/>
              <a:t>Is paranoid or suspicious, especially of the Court or legal personnel </a:t>
            </a:r>
          </a:p>
          <a:p>
            <a:pPr lvl="2"/>
            <a:r>
              <a:rPr lang="en-US" sz="1800" dirty="0" smtClean="0"/>
              <a:t>Is disengaged during legal proceedings</a:t>
            </a:r>
          </a:p>
          <a:p>
            <a:pPr lvl="2"/>
            <a:r>
              <a:rPr lang="en-US" sz="1800" dirty="0" smtClean="0"/>
              <a:t>Acts inappropriately in court</a:t>
            </a:r>
          </a:p>
          <a:p>
            <a:pPr lvl="2"/>
            <a:r>
              <a:rPr lang="en-US" sz="1800" dirty="0" smtClean="0"/>
              <a:t>Does not understand his or her rights</a:t>
            </a:r>
          </a:p>
          <a:p>
            <a:pPr lvl="2"/>
            <a:r>
              <a:rPr lang="en-US" sz="1800" dirty="0" smtClean="0"/>
              <a:t>Has a history of past competency evaluations</a:t>
            </a:r>
          </a:p>
          <a:p>
            <a:pPr lvl="2"/>
            <a:r>
              <a:rPr lang="en-US" sz="1800" dirty="0" smtClean="0"/>
              <a:t>Was </a:t>
            </a:r>
            <a:r>
              <a:rPr lang="en-US" sz="1800" dirty="0"/>
              <a:t>transported to the CSU or hospital psychiatric ward immediately following arrest</a:t>
            </a:r>
          </a:p>
          <a:p>
            <a:pPr lvl="2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56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I Notify?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8099599"/>
              </p:ext>
            </p:extLst>
          </p:nvPr>
        </p:nvGraphicFramePr>
        <p:xfrm>
          <a:off x="228600" y="1527175"/>
          <a:ext cx="8686799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18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BHDDPPTemplate">
  <a:themeElements>
    <a:clrScheme name="Custom 1">
      <a:dk1>
        <a:srgbClr val="4258A7"/>
      </a:dk1>
      <a:lt1>
        <a:srgbClr val="FFFFFF"/>
      </a:lt1>
      <a:dk2>
        <a:srgbClr val="7F7F7F"/>
      </a:dk2>
      <a:lt2>
        <a:srgbClr val="FFFFFF"/>
      </a:lt2>
      <a:accent1>
        <a:srgbClr val="4258A7"/>
      </a:accent1>
      <a:accent2>
        <a:srgbClr val="A6BCDE"/>
      </a:accent2>
      <a:accent3>
        <a:srgbClr val="CCD4EC"/>
      </a:accent3>
      <a:accent4>
        <a:srgbClr val="E5E5E5"/>
      </a:accent4>
      <a:accent5>
        <a:srgbClr val="D8D8D8"/>
      </a:accent5>
      <a:accent6>
        <a:srgbClr val="FFFFFF"/>
      </a:accent6>
      <a:hlink>
        <a:srgbClr val="4258A7"/>
      </a:hlink>
      <a:folHlink>
        <a:srgbClr val="4258A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808E6F8-0079-4353-B8D2-B97DC4A16AD9}" vid="{764970DC-0A05-4BD7-99F4-1F1CAD37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742d57d-2c17-4fb0-91f0-23904aa490a0">DRQURPSXRXJR-1639828013-5</_dlc_DocId>
    <_dlc_DocIdUrl xmlns="5742d57d-2c17-4fb0-91f0-23904aa490a0">
      <Url>https://gets.sharepoint.com/sites/DBHDDCollab/adminops/PublicRelations/_layouts/15/DocIdRedir.aspx?ID=DRQURPSXRXJR-1639828013-5</Url>
      <Description>DRQURPSXRXJR-1639828013-5</Description>
    </_dlc_DocIdUrl>
    <SharedWithUsers xmlns="5742d57d-2c17-4fb0-91f0-23904aa490a0">
      <UserInfo>
        <DisplayName>Bailey, Chris</DisplayName>
        <AccountId>307</AccountId>
        <AccountType/>
      </UserInfo>
    </SharedWithUsers>
    <Description0 xmlns="78371316-3e78-4180-b0d5-699864d5ce1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68A53029C37488465A8CCD66004F6" ma:contentTypeVersion="3" ma:contentTypeDescription="Create a new document." ma:contentTypeScope="" ma:versionID="6821d6089496e117f35cf4fd76a888fe">
  <xsd:schema xmlns:xsd="http://www.w3.org/2001/XMLSchema" xmlns:xs="http://www.w3.org/2001/XMLSchema" xmlns:p="http://schemas.microsoft.com/office/2006/metadata/properties" xmlns:ns2="5742d57d-2c17-4fb0-91f0-23904aa490a0" xmlns:ns3="78371316-3e78-4180-b0d5-699864d5ce10" targetNamespace="http://schemas.microsoft.com/office/2006/metadata/properties" ma:root="true" ma:fieldsID="533d7a4ff8eadc4e51e9ba4d92a5418b" ns2:_="" ns3:_="">
    <xsd:import namespace="5742d57d-2c17-4fb0-91f0-23904aa490a0"/>
    <xsd:import namespace="78371316-3e78-4180-b0d5-699864d5ce1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2d57d-2c17-4fb0-91f0-23904aa490a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71316-3e78-4180-b0d5-699864d5ce10" elementFormDefault="qualified">
    <xsd:import namespace="http://schemas.microsoft.com/office/2006/documentManagement/types"/>
    <xsd:import namespace="http://schemas.microsoft.com/office/infopath/2007/PartnerControls"/>
    <xsd:element name="Description0" ma:index="13" nillable="true" ma:displayName="Description" ma:internalName="Description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756711C-C071-40FE-AA0C-357EDE5FB9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9E29E9-354D-400A-91B3-D922B4129671}">
  <ds:schemaRefs>
    <ds:schemaRef ds:uri="http://purl.org/dc/dcmitype/"/>
    <ds:schemaRef ds:uri="5742d57d-2c17-4fb0-91f0-23904aa490a0"/>
    <ds:schemaRef ds:uri="http://schemas.microsoft.com/office/infopath/2007/PartnerControls"/>
    <ds:schemaRef ds:uri="http://purl.org/dc/terms/"/>
    <ds:schemaRef ds:uri="http://schemas.microsoft.com/office/2006/documentManagement/types"/>
    <ds:schemaRef ds:uri="78371316-3e78-4180-b0d5-699864d5ce10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1284B5D-8792-475A-916C-2AD90E51B5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42d57d-2c17-4fb0-91f0-23904aa490a0"/>
    <ds:schemaRef ds:uri="78371316-3e78-4180-b0d5-699864d5ce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DC91E2E-47C6-4964-B586-BAA4AF7232E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604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Wingdings</vt:lpstr>
      <vt:lpstr>Wingdings 2</vt:lpstr>
      <vt:lpstr>DBHDDPPTemplate</vt:lpstr>
      <vt:lpstr>The Basics of DBHDD Community Forensic Services and Competency to Stand Trial in Georgia Courts</vt:lpstr>
      <vt:lpstr>Introduction and Objectives</vt:lpstr>
      <vt:lpstr>What is Forensic Psychology?</vt:lpstr>
      <vt:lpstr>Why are Forensic Psychologists Needed in Georgia’s Court System?</vt:lpstr>
      <vt:lpstr>What do DBHDD Outpatient Forensic Psychologists do?</vt:lpstr>
      <vt:lpstr>Competency vs. Crisis vs. Mental Health</vt:lpstr>
      <vt:lpstr>Competency vs. Crisis vs. Mental Health</vt:lpstr>
      <vt:lpstr>How do I Identify a Possible Competency Issue?</vt:lpstr>
      <vt:lpstr>Who Should I Notify?</vt:lpstr>
      <vt:lpstr>PowerPoint Presentation</vt:lpstr>
    </vt:vector>
  </TitlesOfParts>
  <Company>Georgia Dept of Behavioral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Tang, Yen M</dc:creator>
  <cp:lastModifiedBy>Adams-Pelham, Kristin S.</cp:lastModifiedBy>
  <cp:revision>63</cp:revision>
  <cp:lastPrinted>2014-12-09T20:55:43Z</cp:lastPrinted>
  <dcterms:created xsi:type="dcterms:W3CDTF">2015-06-18T15:32:56Z</dcterms:created>
  <dcterms:modified xsi:type="dcterms:W3CDTF">2017-09-06T19:45:04Z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0x01010008168A53029C37488465A8CCD66004F6</vt:lpwstr>
  </property>
  <property fmtid="{D5CDD505-2E9C-101B-9397-08002B2CF9AE}" pid="3" name="_dlc_DocIdItemGuid">
    <vt:lpwstr>aa23a947-8cf9-4431-a9d3-7be8ef9eade8</vt:lpwstr>
  </property>
</Properties>
</file>